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306" r:id="rId4"/>
    <p:sldId id="307" r:id="rId5"/>
    <p:sldId id="258" r:id="rId6"/>
    <p:sldId id="308" r:id="rId7"/>
    <p:sldId id="339" r:id="rId8"/>
    <p:sldId id="340" r:id="rId9"/>
    <p:sldId id="257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41" r:id="rId18"/>
    <p:sldId id="342" r:id="rId19"/>
    <p:sldId id="312" r:id="rId20"/>
    <p:sldId id="311" r:id="rId21"/>
    <p:sldId id="313" r:id="rId22"/>
    <p:sldId id="315" r:id="rId23"/>
    <p:sldId id="314" r:id="rId24"/>
    <p:sldId id="317" r:id="rId25"/>
    <p:sldId id="318" r:id="rId26"/>
    <p:sldId id="319" r:id="rId27"/>
    <p:sldId id="343" r:id="rId28"/>
    <p:sldId id="344" r:id="rId29"/>
    <p:sldId id="331" r:id="rId30"/>
    <p:sldId id="345" r:id="rId31"/>
    <p:sldId id="346" r:id="rId32"/>
    <p:sldId id="338" r:id="rId33"/>
    <p:sldId id="29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18DAC-4969-4F91-81A4-B5DD18098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C41806-3A79-4F7D-BAB5-DB7982A32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A5FED4-58A5-4F82-B7E4-C44609EA2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0E83-612D-4B5F-8662-3AC087A0C9FD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189D53-5BCA-42E1-B487-0C42D64B7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903E62-AB20-4198-9002-67803982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F32C-6B86-4E6B-B1D0-A19FADBC6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855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BF901-1E20-49E3-A783-3DFE15F4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97A1C8-CE13-4365-B6A6-527152FBF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26F3D0-EB5C-4FED-AB2B-02BB2889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0E83-612D-4B5F-8662-3AC087A0C9FD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50A8-F33A-4D1C-BE69-6E7CC60F4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468FAE-E64A-41AA-BDEB-E5887FC4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F32C-6B86-4E6B-B1D0-A19FADBC6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03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D2E2E0-A22A-478E-9D58-D2F7921BBB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0FF3ED-D45B-4E86-9458-CE44E675C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DAAFEF-8CAA-4135-ACB6-5EFB22F7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0E83-612D-4B5F-8662-3AC087A0C9FD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F7EBBE-E071-41A5-AF29-13C95313F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6ADCE4-9605-413E-AEA0-CE84D3CFC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F32C-6B86-4E6B-B1D0-A19FADBC6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74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C10EE-106E-41DF-B0C6-E740F8DF2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F91FF-5772-4CC3-A929-9FC61A034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DD784B-60C4-44CA-8FFB-81055B3C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0E83-612D-4B5F-8662-3AC087A0C9FD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CA20AB-08BF-4990-A002-CD614832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0C46E7-84C4-4CC2-B025-F691CB58F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F32C-6B86-4E6B-B1D0-A19FADBC6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25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A1A557-3A91-4B4F-BBC5-8AD5FBDE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8E0F39-A720-4731-89D3-D0AB8B18F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11BBEF-FE8B-43B5-8868-04BE4C93E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0E83-612D-4B5F-8662-3AC087A0C9FD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AA2AB2-A60D-408D-B3F1-1CEA8339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BE3CD-99D3-42FC-A7F2-186CD39AB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F32C-6B86-4E6B-B1D0-A19FADBC6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358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A0289-C952-422D-9BDA-CC2B07060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B1320E-A051-4C55-9C7C-4FD6295A9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9F5D9E-65AC-463F-9999-2B5B64E87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69FAD6-B226-463F-97C8-CEA4EEDBC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0E83-612D-4B5F-8662-3AC087A0C9FD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65C363-E46F-4DD9-82B0-2848956A9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B349EF-EDA0-489C-92DB-72CDD4F6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F32C-6B86-4E6B-B1D0-A19FADBC6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070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FBAD6B-1093-4EBB-9431-E522C5C58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5AC692-193E-4FBE-97C4-81BD611D4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195600-0776-44F5-AED6-71FB99934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4E883E-8891-495A-854E-25463CF4F3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E0D2A3-1377-41DC-90FD-26E4FF63A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8CA6B0-07EF-4CCE-9900-2852DFC8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0E83-612D-4B5F-8662-3AC087A0C9FD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C20CB7-EEED-4CB8-A091-79DDFF497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2E4BF6-4E19-4E37-9FC0-78322E0C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F32C-6B86-4E6B-B1D0-A19FADBC6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8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1B1E3-A8A5-4ED7-AA4F-27469C3E9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D4D04D-803B-4725-BB39-13808E95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0E83-612D-4B5F-8662-3AC087A0C9FD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CCB10B-1E2F-46A8-A4C4-5EC45F8B2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0D132F-6991-48F7-85D1-BE5DCD57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F32C-6B86-4E6B-B1D0-A19FADBC6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526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3B9571-6E41-433D-9DB1-3349FED45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0E83-612D-4B5F-8662-3AC087A0C9FD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EB71AD-38C3-488F-96D8-8AB524F66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2896DD-3CF0-4FAA-AB34-AED22D290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F32C-6B86-4E6B-B1D0-A19FADBC6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428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6DFC6-84D6-4AE4-B310-ECDDC36E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460794-5272-4658-8C4A-8AF8E4D1A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72BB31-B65C-409E-BF40-A3FB3F75F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D83BC-751A-4480-ACFE-BE0757B6D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0E83-612D-4B5F-8662-3AC087A0C9FD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9B2BAD-F22F-4D32-ADF7-AFBD498B9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D0A934-0CB0-43C9-828A-B5827C4E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F32C-6B86-4E6B-B1D0-A19FADBC6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78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DBC0C-8344-412C-B95A-0564434F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B56024-D2DE-48C9-A941-3EAFB259B0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D12037-1DAB-4931-BCD8-5A587368A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2B97EA-4AAA-469C-A23C-1D13A7954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0E83-612D-4B5F-8662-3AC087A0C9FD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49BD2B-A3C0-4239-B612-F6BA3D2BB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83CEE0-24F3-45FB-A495-ACBEED7DD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F32C-6B86-4E6B-B1D0-A19FADBC6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61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2501C1-B706-4D47-9B92-B780E63DA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1B7EF0-9697-47D1-896C-8CC8F625B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BE984F-B6E2-4633-A3B6-8FCF0FE03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10E83-612D-4B5F-8662-3AC087A0C9FD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09FF31-2736-4C8F-9C85-23A463758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1F3AB7-AE09-4DE4-A561-DEA4D815A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2F32C-6B86-4E6B-B1D0-A19FADBC6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13.m4a"/><Relationship Id="rId7" Type="http://schemas.openxmlformats.org/officeDocument/2006/relationships/image" Target="../media/image12.png"/><Relationship Id="rId2" Type="http://schemas.microsoft.com/office/2007/relationships/media" Target="../media/media13.m4a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0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3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7" Type="http://schemas.openxmlformats.org/officeDocument/2006/relationships/image" Target="../media/image1.png"/><Relationship Id="rId2" Type="http://schemas.microsoft.com/office/2007/relationships/media" Target="../media/media21.m4a"/><Relationship Id="rId1" Type="http://schemas.openxmlformats.org/officeDocument/2006/relationships/tags" Target="../tags/tag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7" Type="http://schemas.openxmlformats.org/officeDocument/2006/relationships/image" Target="../media/image1.png"/><Relationship Id="rId2" Type="http://schemas.microsoft.com/office/2007/relationships/media" Target="../media/media22.m4a"/><Relationship Id="rId1" Type="http://schemas.openxmlformats.org/officeDocument/2006/relationships/tags" Target="../tags/tag15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3.m4a"/><Relationship Id="rId7" Type="http://schemas.openxmlformats.org/officeDocument/2006/relationships/image" Target="../media/image15.png"/><Relationship Id="rId2" Type="http://schemas.microsoft.com/office/2007/relationships/media" Target="../media/media23.m4a"/><Relationship Id="rId1" Type="http://schemas.openxmlformats.org/officeDocument/2006/relationships/tags" Target="../tags/tag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17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2" Type="http://schemas.microsoft.com/office/2007/relationships/media" Target="../media/media25.m4a"/><Relationship Id="rId1" Type="http://schemas.openxmlformats.org/officeDocument/2006/relationships/tags" Target="../tags/tag1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19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2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hyperlink" Target="https://alalstjr.github.io/jjunpro.github.io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1.m4a"/><Relationship Id="rId2" Type="http://schemas.microsoft.com/office/2007/relationships/media" Target="../media/media31.m4a"/><Relationship Id="rId1" Type="http://schemas.openxmlformats.org/officeDocument/2006/relationships/tags" Target="../tags/tag2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23.png"/><Relationship Id="rId5" Type="http://schemas.openxmlformats.org/officeDocument/2006/relationships/hyperlink" Target="https://ddo-o.tistory.com/126" TargetMode="External"/><Relationship Id="rId4" Type="http://schemas.openxmlformats.org/officeDocument/2006/relationships/hyperlink" Target="https://haamjamie.tistory.com/6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hyperlink" Target="https://syujisu.tistory.com/14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galid1.tistory.com/50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velog.io/@polynome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5B28942-6591-4654-A671-6120B255DF6E}"/>
              </a:ext>
            </a:extLst>
          </p:cNvPr>
          <p:cNvSpPr/>
          <p:nvPr/>
        </p:nvSpPr>
        <p:spPr>
          <a:xfrm>
            <a:off x="3188854" y="967509"/>
            <a:ext cx="5814291" cy="4922981"/>
          </a:xfrm>
          <a:prstGeom prst="rect">
            <a:avLst/>
          </a:prstGeom>
          <a:noFill/>
          <a:ln w="38100">
            <a:solidFill>
              <a:srgbClr val="002060">
                <a:alpha val="7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>
                    <a:alpha val="7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컴퓨팅문제와 알고리즘 </a:t>
            </a:r>
            <a:endParaRPr lang="en-US" altLang="ko-KR" sz="2400" dirty="0">
              <a:solidFill>
                <a:schemeClr val="tx1">
                  <a:alpha val="7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alpha val="7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과제 </a:t>
            </a:r>
            <a:r>
              <a:rPr lang="en-US" altLang="ko-KR" sz="2400" dirty="0">
                <a:solidFill>
                  <a:schemeClr val="tx1">
                    <a:alpha val="7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#10</a:t>
            </a:r>
          </a:p>
          <a:p>
            <a:pPr algn="ctr"/>
            <a:endParaRPr lang="en-US" altLang="ko-KR" sz="2400" dirty="0">
              <a:solidFill>
                <a:schemeClr val="tx1">
                  <a:alpha val="7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>
                  <a:alpha val="7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1400" dirty="0">
              <a:solidFill>
                <a:schemeClr val="tx1">
                  <a:alpha val="7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alpha val="7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201613998 </a:t>
            </a:r>
            <a:r>
              <a:rPr lang="ko-KR" altLang="en-US" sz="1400" dirty="0">
                <a:solidFill>
                  <a:schemeClr val="tx1">
                    <a:alpha val="7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소프트웨어공학과 설경원</a:t>
            </a:r>
            <a:endParaRPr lang="en-US" altLang="ko-KR" sz="1400" dirty="0">
              <a:solidFill>
                <a:schemeClr val="tx1">
                  <a:alpha val="7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A1A72347-0E65-4D23-B7B8-E658F3544025}"/>
              </a:ext>
            </a:extLst>
          </p:cNvPr>
          <p:cNvSpPr/>
          <p:nvPr/>
        </p:nvSpPr>
        <p:spPr>
          <a:xfrm rot="16200000">
            <a:off x="9657775" y="4323773"/>
            <a:ext cx="1879600" cy="3188854"/>
          </a:xfrm>
          <a:prstGeom prst="rtTriangle">
            <a:avLst/>
          </a:prstGeom>
          <a:solidFill>
            <a:srgbClr val="BFBBB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F95CC652-D634-4D0E-B2CF-71F1D632DA26}"/>
              </a:ext>
            </a:extLst>
          </p:cNvPr>
          <p:cNvSpPr/>
          <p:nvPr/>
        </p:nvSpPr>
        <p:spPr>
          <a:xfrm rot="5400000">
            <a:off x="654627" y="-654627"/>
            <a:ext cx="1879600" cy="3188856"/>
          </a:xfrm>
          <a:prstGeom prst="rtTriangle">
            <a:avLst/>
          </a:prstGeom>
          <a:solidFill>
            <a:srgbClr val="BFBBB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8B1CD959-4625-4343-A368-DF10122968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71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722">
        <p:fade/>
      </p:transition>
    </mc:Choice>
    <mc:Fallback>
      <p:transition spd="med" advTm="57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" x="7715250" y="3752850"/>
          <p14:tracePt t="1546" x="7708900" y="3752850"/>
          <p14:tracePt t="1558" x="7708900" y="37592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FFBC756-CE3C-412E-A5F2-217D7AC65495}"/>
              </a:ext>
            </a:extLst>
          </p:cNvPr>
          <p:cNvGrpSpPr/>
          <p:nvPr/>
        </p:nvGrpSpPr>
        <p:grpSpPr>
          <a:xfrm>
            <a:off x="292039" y="31758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ound Same Side Corner Rectangle 14">
              <a:extLst>
                <a:ext uri="{FF2B5EF4-FFF2-40B4-BE49-F238E27FC236}">
                  <a16:creationId xmlns:a16="http://schemas.microsoft.com/office/drawing/2014/main" id="{1FC23666-087D-4BEE-BD0A-337ED40DDA60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AutoShape 92">
              <a:extLst>
                <a:ext uri="{FF2B5EF4-FFF2-40B4-BE49-F238E27FC236}">
                  <a16:creationId xmlns:a16="http://schemas.microsoft.com/office/drawing/2014/main" id="{57366A13-9FC1-430D-855A-3B83FBD32D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C19F3A-4343-4F70-A7D0-36F6F682E15E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309DD6-DC64-4088-B548-508AFCA0838B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(1) : 1912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연속 합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A6C2462-AF2E-4D44-95E3-FAE87F657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1688" y="936103"/>
            <a:ext cx="7290308" cy="57619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0490AE-DF55-4687-90B7-856B3DDEEE08}"/>
              </a:ext>
            </a:extLst>
          </p:cNvPr>
          <p:cNvSpPr txBox="1"/>
          <p:nvPr/>
        </p:nvSpPr>
        <p:spPr>
          <a:xfrm>
            <a:off x="3243026" y="4264153"/>
            <a:ext cx="886611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요약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첫째 줄에 수열의 길이 입력 → 길이만큼 숫자 입력 → 수열 부분 최대 합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D660E2D8-40BD-4868-9AF0-8E5D41C5763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398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67"/>
    </mc:Choice>
    <mc:Fallback>
      <p:transition spd="slow" advTm="31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</p:bldLst>
  </p:timing>
  <p:extLst>
    <p:ext uri="{3A86A75C-4F4B-4683-9AE1-C65F6400EC91}">
      <p14:laserTraceLst xmlns:p14="http://schemas.microsoft.com/office/powerpoint/2010/main">
        <p14:tracePtLst>
          <p14:tracePt t="3346" x="9194800" y="5397500"/>
          <p14:tracePt t="3349" x="9188450" y="5397500"/>
          <p14:tracePt t="3353" x="9169400" y="5397500"/>
          <p14:tracePt t="3364" x="9124950" y="5397500"/>
          <p14:tracePt t="3379" x="9036050" y="5397500"/>
          <p14:tracePt t="3390" x="8966200" y="5397500"/>
          <p14:tracePt t="3404" x="8896350" y="5397500"/>
          <p14:tracePt t="3430" x="8826500" y="5397500"/>
          <p14:tracePt t="3444" x="8813800" y="5397500"/>
          <p14:tracePt t="3457" x="8788400" y="5397500"/>
          <p14:tracePt t="3470" x="8763000" y="5397500"/>
          <p14:tracePt t="3497" x="8680450" y="5397500"/>
          <p14:tracePt t="3510" x="8629650" y="5397500"/>
          <p14:tracePt t="3524" x="8566150" y="5391150"/>
          <p14:tracePt t="3537" x="8502650" y="5384800"/>
          <p14:tracePt t="3564" x="8420100" y="5384800"/>
          <p14:tracePt t="3577" x="8369300" y="5372100"/>
          <p14:tracePt t="3590" x="8337550" y="5372100"/>
          <p14:tracePt t="3604" x="8305800" y="5365750"/>
          <p14:tracePt t="3630" x="8204200" y="5346700"/>
          <p14:tracePt t="3644" x="8140700" y="5334000"/>
          <p14:tracePt t="3658" x="8026400" y="5321300"/>
          <p14:tracePt t="3670" x="7943850" y="5302250"/>
          <p14:tracePt t="3697" x="7727950" y="5251450"/>
          <p14:tracePt t="3710" x="7607300" y="5213350"/>
          <p14:tracePt t="3724" x="7473950" y="5187950"/>
          <p14:tracePt t="3737" x="7270750" y="5149850"/>
          <p14:tracePt t="3764" x="6991350" y="5105400"/>
          <p14:tracePt t="3777" x="6851650" y="5086350"/>
          <p14:tracePt t="3790" x="6756400" y="5073650"/>
          <p14:tracePt t="3804" x="6667500" y="5048250"/>
          <p14:tracePt t="3831" x="6413500" y="4927600"/>
          <p14:tracePt t="3844" x="6292850" y="4870450"/>
          <p14:tracePt t="3857" x="6146800" y="4800600"/>
          <p14:tracePt t="3871" x="6051550" y="4743450"/>
          <p14:tracePt t="3897" x="5867400" y="4654550"/>
          <p14:tracePt t="3910" x="5791200" y="4603750"/>
          <p14:tracePt t="3924" x="5702300" y="4527550"/>
          <p14:tracePt t="3937" x="5600700" y="4413250"/>
          <p14:tracePt t="3964" x="5454650" y="4210050"/>
          <p14:tracePt t="3977" x="5378450" y="4083050"/>
          <p14:tracePt t="3991" x="5321300" y="3975100"/>
          <p14:tracePt t="4005" x="5232400" y="3829050"/>
          <p14:tracePt t="4031" x="5092700" y="3581400"/>
          <p14:tracePt t="4044" x="5041900" y="3473450"/>
          <p14:tracePt t="4057" x="5003800" y="3359150"/>
          <p14:tracePt t="4071" x="4978400" y="3295650"/>
          <p14:tracePt t="4097" x="4978400" y="3200400"/>
          <p14:tracePt t="4111" x="4978400" y="3175000"/>
          <p14:tracePt t="4124" x="4984750" y="3136900"/>
          <p14:tracePt t="4137" x="5016500" y="3117850"/>
          <p14:tracePt t="4164" x="5080000" y="3098800"/>
          <p14:tracePt t="4177" x="5118100" y="3086100"/>
          <p14:tracePt t="4192" x="5149850" y="3079750"/>
          <p14:tracePt t="4204" x="5181600" y="3073400"/>
          <p14:tracePt t="4231" x="5194300" y="3067050"/>
          <p14:tracePt t="4244" x="5200650" y="3067050"/>
          <p14:tracePt t="7669" x="5200650" y="3073400"/>
          <p14:tracePt t="7673" x="5200650" y="3079750"/>
          <p14:tracePt t="7685" x="5207000" y="3143250"/>
          <p14:tracePt t="7699" x="5194300" y="3206750"/>
          <p14:tracePt t="7712" x="5187950" y="3251200"/>
          <p14:tracePt t="7725" x="5181600" y="3295650"/>
          <p14:tracePt t="7752" x="5181600" y="3346450"/>
          <p14:tracePt t="7765" x="5181600" y="3390900"/>
          <p14:tracePt t="7779" x="5181600" y="3422650"/>
          <p14:tracePt t="7792" x="5187950" y="3460750"/>
          <p14:tracePt t="7819" x="5213350" y="3524250"/>
          <p14:tracePt t="7832" x="5232400" y="3549650"/>
          <p14:tracePt t="7845" x="5251450" y="3581400"/>
          <p14:tracePt t="7859" x="5264150" y="3613150"/>
          <p14:tracePt t="7885" x="5295900" y="3721100"/>
          <p14:tracePt t="7899" x="5314950" y="3765550"/>
          <p14:tracePt t="7912" x="5327650" y="3803650"/>
          <p14:tracePt t="7925" x="5353050" y="3848100"/>
          <p14:tracePt t="7952" x="5365750" y="3892550"/>
          <p14:tracePt t="7956" x="5365750" y="3905250"/>
          <p14:tracePt t="7965" x="5365750" y="3949700"/>
          <p14:tracePt t="7979" x="5365750" y="4013200"/>
          <p14:tracePt t="7992" x="5378450" y="4076700"/>
          <p14:tracePt t="8019" x="5403850" y="4191000"/>
          <p14:tracePt t="8032" x="5410200" y="4222750"/>
          <p14:tracePt t="8045" x="5416550" y="4248150"/>
          <p14:tracePt t="8059" x="5422900" y="4260850"/>
          <p14:tracePt t="8085" x="5441950" y="4311650"/>
          <p14:tracePt t="8099" x="5454650" y="4330700"/>
          <p14:tracePt t="8112" x="5467350" y="4349750"/>
          <p14:tracePt t="8125" x="5486400" y="4387850"/>
          <p14:tracePt t="8152" x="5530850" y="4457700"/>
          <p14:tracePt t="8165" x="5562600" y="4495800"/>
          <p14:tracePt t="8179" x="5581650" y="4521200"/>
          <p14:tracePt t="8193" x="5600700" y="4552950"/>
          <p14:tracePt t="8219" x="5638800" y="4603750"/>
          <p14:tracePt t="8232" x="5664200" y="4635500"/>
          <p14:tracePt t="8245" x="5715000" y="4699000"/>
          <p14:tracePt t="8259" x="5753100" y="4737100"/>
          <p14:tracePt t="8285" x="5816600" y="4806950"/>
          <p14:tracePt t="8299" x="5842000" y="4826000"/>
          <p14:tracePt t="8312" x="5854700" y="4838700"/>
          <p14:tracePt t="8325" x="5886450" y="4857750"/>
          <p14:tracePt t="8352" x="5988050" y="4914900"/>
          <p14:tracePt t="8365" x="6064250" y="4959350"/>
          <p14:tracePt t="8381" x="6115050" y="4997450"/>
          <p14:tracePt t="8392" x="6134100" y="5010150"/>
          <p14:tracePt t="8419" x="6165850" y="5029200"/>
          <p14:tracePt t="8432" x="6172200" y="5029200"/>
          <p14:tracePt t="8446" x="6197600" y="5048250"/>
          <p14:tracePt t="8459" x="6242050" y="5080000"/>
          <p14:tracePt t="8486" x="6369050" y="5162550"/>
          <p14:tracePt t="8499" x="6426200" y="5187950"/>
          <p14:tracePt t="8512" x="6470650" y="5200650"/>
          <p14:tracePt t="8526" x="6521450" y="5226050"/>
          <p14:tracePt t="8552" x="6604000" y="5238750"/>
          <p14:tracePt t="8567" x="6673850" y="5257800"/>
          <p14:tracePt t="8579" x="6724650" y="5276850"/>
          <p14:tracePt t="8581" x="6737350" y="5283200"/>
          <p14:tracePt t="8592" x="6769100" y="5295900"/>
          <p14:tracePt t="8619" x="6819900" y="5314950"/>
          <p14:tracePt t="8632" x="6838950" y="5314950"/>
          <p14:tracePt t="8646" x="6851650" y="5314950"/>
          <p14:tracePt t="8659" x="6864350" y="5314950"/>
          <p14:tracePt t="8686" x="6908800" y="5314950"/>
          <p14:tracePt t="8699" x="6927850" y="5314950"/>
          <p14:tracePt t="8712" x="6934200" y="5308600"/>
          <p14:tracePt t="8726" x="6940550" y="5308600"/>
          <p14:tracePt t="8755" x="6959600" y="5302250"/>
          <p14:tracePt t="8766" x="6972300" y="5295900"/>
          <p14:tracePt t="8779" x="6991350" y="5283200"/>
          <p14:tracePt t="8792" x="7010400" y="5276850"/>
          <p14:tracePt t="8819" x="7048500" y="5264150"/>
          <p14:tracePt t="8832" x="7054850" y="5264150"/>
          <p14:tracePt t="8846" x="7061200" y="5264150"/>
          <p14:tracePt t="8859" x="7067550" y="5264150"/>
          <p14:tracePt t="8949" x="7073900" y="5264150"/>
          <p14:tracePt t="8961" x="7073900" y="5257800"/>
          <p14:tracePt t="8965" x="7080250" y="5257800"/>
          <p14:tracePt t="8970" x="7080250" y="5251450"/>
          <p14:tracePt t="8979" x="7086600" y="5251450"/>
          <p14:tracePt t="9019" x="7080250" y="5219700"/>
          <p14:tracePt t="9032" x="7042150" y="5156200"/>
          <p14:tracePt t="9046" x="6985000" y="5080000"/>
          <p14:tracePt t="9059" x="6946900" y="5041900"/>
          <p14:tracePt t="9086" x="6908800" y="5016500"/>
          <p14:tracePt t="9112" x="6902450" y="5010150"/>
          <p14:tracePt t="9114" x="6896100" y="5003800"/>
          <p14:tracePt t="9126" x="6883400" y="5003800"/>
          <p14:tracePt t="9152" x="6819900" y="5003800"/>
          <p14:tracePt t="9166" x="6769100" y="5003800"/>
          <p14:tracePt t="9179" x="6743700" y="5003800"/>
          <p14:tracePt t="9193" x="6718300" y="5003800"/>
          <p14:tracePt t="9194" x="6705600" y="5003800"/>
          <p14:tracePt t="9219" x="6699250" y="5003800"/>
          <p14:tracePt t="9232" x="6692900" y="5003800"/>
          <p14:tracePt t="9246" x="6692900" y="5010150"/>
          <p14:tracePt t="10031" x="6686550" y="5010150"/>
          <p14:tracePt t="10039" x="6673850" y="5010150"/>
          <p14:tracePt t="10046" x="6661150" y="5010150"/>
          <p14:tracePt t="10059" x="6610350" y="5035550"/>
          <p14:tracePt t="10073" x="6565900" y="5048250"/>
          <p14:tracePt t="10086" x="6496050" y="5060950"/>
          <p14:tracePt t="10099" x="6318250" y="5092700"/>
          <p14:tracePt t="10113" x="6159500" y="5124450"/>
          <p14:tracePt t="10128" x="5962650" y="5149850"/>
          <p14:tracePt t="10153" x="5721350" y="5200650"/>
          <p14:tracePt t="10166" x="5638800" y="5213350"/>
          <p14:tracePt t="10179" x="5530850" y="5245100"/>
          <p14:tracePt t="10193" x="5454650" y="5264150"/>
          <p14:tracePt t="10220" x="5232400" y="5314950"/>
          <p14:tracePt t="10233" x="5143500" y="5334000"/>
          <p14:tracePt t="10246" x="5073650" y="5353050"/>
          <p14:tracePt t="10259" x="4984750" y="5378450"/>
          <p14:tracePt t="10286" x="4895850" y="5397500"/>
          <p14:tracePt t="10299" x="4826000" y="5403850"/>
          <p14:tracePt t="10313" x="4768850" y="5416550"/>
          <p14:tracePt t="10326" x="4718050" y="5422900"/>
          <p14:tracePt t="10328" x="4705350" y="5422900"/>
          <p14:tracePt t="10353" x="4629150" y="5448300"/>
          <p14:tracePt t="10367" x="4603750" y="5454650"/>
          <p14:tracePt t="10380" x="4565650" y="5454650"/>
          <p14:tracePt t="10393" x="4540250" y="5454650"/>
          <p14:tracePt t="10420" x="4451350" y="5441950"/>
          <p14:tracePt t="10433" x="4419600" y="5435600"/>
          <p14:tracePt t="10446" x="4381500" y="5435600"/>
          <p14:tracePt t="10460" x="4324350" y="5422900"/>
          <p14:tracePt t="10486" x="4229100" y="5365750"/>
          <p14:tracePt t="10500" x="4171950" y="5321300"/>
          <p14:tracePt t="10513" x="4140200" y="5289550"/>
          <p14:tracePt t="10526" x="4108450" y="5264150"/>
          <p14:tracePt t="10553" x="4051300" y="5213350"/>
          <p14:tracePt t="10566" x="4044950" y="5207000"/>
          <p14:tracePt t="10580" x="4044950" y="5194300"/>
          <p14:tracePt t="10593" x="4044950" y="5175250"/>
          <p14:tracePt t="10620" x="4070350" y="5130800"/>
          <p14:tracePt t="10633" x="4089400" y="5111750"/>
          <p14:tracePt t="10646" x="4114800" y="5092700"/>
          <p14:tracePt t="10660" x="4133850" y="5080000"/>
          <p14:tracePt t="10686" x="4171950" y="5073650"/>
          <p14:tracePt t="10700" x="4197350" y="5060950"/>
          <p14:tracePt t="10713" x="4229100" y="5054600"/>
          <p14:tracePt t="10726" x="4260850" y="5054600"/>
          <p14:tracePt t="10754" x="4318000" y="5054600"/>
          <p14:tracePt t="10766" x="4337050" y="5067300"/>
          <p14:tracePt t="10780" x="4356100" y="5118100"/>
          <p14:tracePt t="10793" x="4368800" y="5162550"/>
          <p14:tracePt t="10820" x="4381500" y="5270500"/>
          <p14:tracePt t="10833" x="4381500" y="5308600"/>
          <p14:tracePt t="10846" x="4381500" y="5340350"/>
          <p14:tracePt t="10860" x="4375150" y="5397500"/>
          <p14:tracePt t="10886" x="4318000" y="5435600"/>
          <p14:tracePt t="10900" x="4273550" y="5454650"/>
          <p14:tracePt t="10913" x="4235450" y="5473700"/>
          <p14:tracePt t="10926" x="4197350" y="5480050"/>
          <p14:tracePt t="10928" x="4178300" y="5486400"/>
          <p14:tracePt t="10953" x="4076700" y="5486400"/>
          <p14:tracePt t="10966" x="4038600" y="5486400"/>
          <p14:tracePt t="10968" x="4025900" y="5486400"/>
          <p14:tracePt t="10980" x="3994150" y="5486400"/>
          <p14:tracePt t="10993" x="3962400" y="5486400"/>
          <p14:tracePt t="11020" x="3905250" y="5486400"/>
          <p14:tracePt t="11033" x="3873500" y="5486400"/>
          <p14:tracePt t="11046" x="3848100" y="5480050"/>
          <p14:tracePt t="11060" x="3835400" y="5473700"/>
          <p14:tracePt t="11086" x="3835400" y="5467350"/>
          <p14:tracePt t="11100" x="3822700" y="5461000"/>
          <p14:tracePt t="11113" x="3803650" y="5454650"/>
          <p14:tracePt t="11127" x="3784600" y="5454650"/>
          <p14:tracePt t="11131" x="3765550" y="5454650"/>
          <p14:tracePt t="11153" x="3721100" y="5454650"/>
          <p14:tracePt t="11167" x="3702050" y="5454650"/>
          <p14:tracePt t="11168" x="3695700" y="5454650"/>
          <p14:tracePt t="11180" x="3683000" y="5454650"/>
          <p14:tracePt t="11194" x="3670300" y="5454650"/>
          <p14:tracePt t="11220" x="3600450" y="5429250"/>
          <p14:tracePt t="11233" x="3556000" y="5416550"/>
          <p14:tracePt t="11247" x="3505200" y="5410200"/>
          <p14:tracePt t="11260" x="3454400" y="5403850"/>
          <p14:tracePt t="11287" x="3321050" y="5403850"/>
          <p14:tracePt t="11300" x="3244850" y="5403850"/>
          <p14:tracePt t="11313" x="3194050" y="5416550"/>
          <p14:tracePt t="11327" x="3155950" y="5429250"/>
          <p14:tracePt t="11353" x="3086100" y="5448300"/>
          <p14:tracePt t="11367" x="3054350" y="5467350"/>
          <p14:tracePt t="11380" x="3028950" y="5467350"/>
          <p14:tracePt t="11394" x="3009900" y="5467350"/>
          <p14:tracePt t="11420" x="2940050" y="5486400"/>
          <p14:tracePt t="11433" x="2921000" y="5486400"/>
          <p14:tracePt t="11447" x="2908300" y="5486400"/>
          <p14:tracePt t="11460" x="2889250" y="5486400"/>
          <p14:tracePt t="11487" x="2832100" y="5486400"/>
          <p14:tracePt t="11500" x="2787650" y="5486400"/>
          <p14:tracePt t="11513" x="2736850" y="5486400"/>
          <p14:tracePt t="11527" x="2660650" y="5505450"/>
          <p14:tracePt t="11553" x="2565400" y="5530850"/>
          <p14:tracePt t="11569" x="2514600" y="5543550"/>
          <p14:tracePt t="11570" x="2501900" y="5543550"/>
          <p14:tracePt t="11580" x="2470150" y="5543550"/>
          <p14:tracePt t="11593" x="2425700" y="5543550"/>
          <p14:tracePt t="11620" x="2336800" y="5543550"/>
          <p14:tracePt t="11633" x="2311400" y="5543550"/>
          <p14:tracePt t="11647" x="2298700" y="5543550"/>
          <p14:tracePt t="11660" x="2292350" y="5543550"/>
          <p14:tracePt t="11687" x="2247900" y="5543550"/>
          <p14:tracePt t="11700" x="2203450" y="5543550"/>
          <p14:tracePt t="11713" x="2165350" y="5543550"/>
          <p14:tracePt t="11727" x="2127250" y="5543550"/>
          <p14:tracePt t="11756" x="2095500" y="5543550"/>
          <p14:tracePt t="11787" x="2089150" y="5543550"/>
          <p14:tracePt t="11793" x="2082800" y="5543550"/>
          <p14:tracePt t="11820" x="2063750" y="5556250"/>
          <p14:tracePt t="11833" x="2063750" y="5562600"/>
          <p14:tracePt t="11847" x="2057400" y="5562600"/>
          <p14:tracePt t="11860" x="2051050" y="5562600"/>
          <p14:tracePt t="11886" x="2044700" y="5562600"/>
          <p14:tracePt t="11967" x="2038350" y="5562600"/>
          <p14:tracePt t="12007" x="2032000" y="5562600"/>
          <p14:tracePt t="12020" x="2025650" y="5562600"/>
          <p14:tracePt t="12033" x="2019300" y="5556250"/>
          <p14:tracePt t="12073" x="2000250" y="5556250"/>
          <p14:tracePt t="12087" x="1974850" y="5549900"/>
          <p14:tracePt t="12100" x="1968500" y="5549900"/>
          <p14:tracePt t="12113" x="1962150" y="5549900"/>
          <p14:tracePt t="12140" x="1949450" y="5549900"/>
          <p14:tracePt t="12347" x="1943100" y="5543550"/>
          <p14:tracePt t="12355" x="1943100" y="5537200"/>
          <p14:tracePt t="12383" x="1943100" y="5530850"/>
          <p14:tracePt t="12391" x="1949450" y="5530850"/>
          <p14:tracePt t="12396" x="1955800" y="5530850"/>
          <p14:tracePt t="12407" x="1962150" y="5530850"/>
          <p14:tracePt t="12420" x="1974850" y="5530850"/>
          <p14:tracePt t="12447" x="2000250" y="5530850"/>
          <p14:tracePt t="12474" x="2032000" y="5530850"/>
          <p14:tracePt t="12487" x="2044700" y="5530850"/>
          <p14:tracePt t="12500" x="2051050" y="5530850"/>
          <p14:tracePt t="12583" x="2044700" y="5530850"/>
          <p14:tracePt t="12591" x="2038350" y="5530850"/>
          <p14:tracePt t="12596" x="2032000" y="5530850"/>
          <p14:tracePt t="12607" x="2006600" y="5530850"/>
          <p14:tracePt t="12620" x="1968500" y="5530850"/>
          <p14:tracePt t="12634" x="1924050" y="5530850"/>
          <p14:tracePt t="12647" x="1879600" y="5518150"/>
          <p14:tracePt t="12674" x="1835150" y="5518150"/>
          <p14:tracePt t="12687" x="1809750" y="5518150"/>
          <p14:tracePt t="12700" x="1790700" y="5518150"/>
          <p14:tracePt t="12714" x="1778000" y="5518150"/>
          <p14:tracePt t="12740" x="1752600" y="5511800"/>
          <p14:tracePt t="12835" x="1758950" y="5511800"/>
          <p14:tracePt t="12843" x="1765300" y="5511800"/>
          <p14:tracePt t="12848" x="1771650" y="5511800"/>
          <p14:tracePt t="12860" x="1803400" y="5511800"/>
          <p14:tracePt t="12874" x="1828800" y="5511800"/>
          <p14:tracePt t="12887" x="1847850" y="5511800"/>
          <p14:tracePt t="12900" x="1860550" y="5511800"/>
          <p14:tracePt t="12914" x="1879600" y="5511800"/>
          <p14:tracePt t="12942" x="1898650" y="5511800"/>
          <p14:tracePt t="13155" x="1898650" y="5505450"/>
          <p14:tracePt t="13167" x="1898650" y="5499100"/>
          <p14:tracePt t="13299" x="1898650" y="5505450"/>
          <p14:tracePt t="13307" x="1898650" y="5511800"/>
          <p14:tracePt t="13323" x="1898650" y="5518150"/>
          <p14:tracePt t="13331" x="1898650" y="5524500"/>
          <p14:tracePt t="13341" x="1898650" y="5530850"/>
          <p14:tracePt t="13354" x="1898650" y="5543550"/>
          <p14:tracePt t="13367" x="1898650" y="5562600"/>
          <p14:tracePt t="13381" x="1885950" y="5588000"/>
          <p14:tracePt t="13407" x="1841500" y="5619750"/>
          <p14:tracePt t="13421" x="1822450" y="5638800"/>
          <p14:tracePt t="13434" x="1809750" y="5651500"/>
          <p14:tracePt t="13447" x="1797050" y="5664200"/>
          <p14:tracePt t="13474" x="1784350" y="5683250"/>
          <p14:tracePt t="13487" x="1778000" y="5689600"/>
          <p14:tracePt t="13502" x="1771650" y="5702300"/>
          <p14:tracePt t="13541" x="1765300" y="5708650"/>
          <p14:tracePt t="13587" x="1758950" y="5708650"/>
          <p14:tracePt t="13591" x="1758950" y="5715000"/>
          <p14:tracePt t="13607" x="1752600" y="5727700"/>
          <p14:tracePt t="13621" x="1739900" y="5727700"/>
          <p14:tracePt t="13634" x="1733550" y="5734050"/>
          <p14:tracePt t="13795" x="1727200" y="5734050"/>
          <p14:tracePt t="13807" x="1727200" y="5740400"/>
          <p14:tracePt t="13983" x="1733550" y="5746750"/>
          <p14:tracePt t="14015" x="1733550" y="5740400"/>
          <p14:tracePt t="14027" x="1739900" y="5740400"/>
          <p14:tracePt t="14279" x="1746250" y="5740400"/>
          <p14:tracePt t="14307" x="1752600" y="5740400"/>
          <p14:tracePt t="14311" x="1758950" y="5740400"/>
          <p14:tracePt t="14318" x="1765300" y="5740400"/>
          <p14:tracePt t="14328" x="1771650" y="5740400"/>
          <p14:tracePt t="14341" x="1784350" y="5746750"/>
          <p14:tracePt t="14354" x="1790700" y="5746750"/>
          <p14:tracePt t="14368" x="1797050" y="5753100"/>
          <p14:tracePt t="14381" x="1803400" y="5753100"/>
          <p14:tracePt t="14408" x="1828800" y="5753100"/>
          <p14:tracePt t="14421" x="1841500" y="5765800"/>
          <p14:tracePt t="14434" x="1854200" y="5765800"/>
          <p14:tracePt t="14448" x="1873250" y="5765800"/>
          <p14:tracePt t="14474" x="1885950" y="5765800"/>
          <p14:tracePt t="14488" x="1892300" y="5765800"/>
          <p14:tracePt t="14501" x="1898650" y="5765800"/>
          <p14:tracePt t="14541" x="1924050" y="5765800"/>
          <p14:tracePt t="14554" x="1943100" y="5765800"/>
          <p14:tracePt t="14568" x="1955800" y="5765800"/>
          <p14:tracePt t="14581" x="1962150" y="5772150"/>
          <p14:tracePt t="14639" x="1968500" y="5772150"/>
          <p14:tracePt t="14643" x="1974850" y="5772150"/>
          <p14:tracePt t="14651" x="1981200" y="5772150"/>
          <p14:tracePt t="14674" x="2000250" y="5772150"/>
          <p14:tracePt t="14688" x="2006600" y="5772150"/>
          <p14:tracePt t="14701" x="2012950" y="5772150"/>
          <p14:tracePt t="14714" x="2025650" y="5772150"/>
          <p14:tracePt t="14741" x="2070100" y="5772150"/>
          <p14:tracePt t="14754" x="2101850" y="5772150"/>
          <p14:tracePt t="14756" x="2108200" y="5772150"/>
          <p14:tracePt t="14768" x="2133600" y="5772150"/>
          <p14:tracePt t="14781" x="2146300" y="5772150"/>
          <p14:tracePt t="14808" x="2178050" y="5772150"/>
          <p14:tracePt t="14821" x="2190750" y="5772150"/>
          <p14:tracePt t="14835" x="2216150" y="5772150"/>
          <p14:tracePt t="14836" x="2222500" y="5772150"/>
          <p14:tracePt t="14848" x="2247900" y="5772150"/>
          <p14:tracePt t="14875" x="2292350" y="5772150"/>
          <p14:tracePt t="14888" x="2317750" y="5772150"/>
          <p14:tracePt t="14901" x="2343150" y="5772150"/>
          <p14:tracePt t="14915" x="2374900" y="5765800"/>
          <p14:tracePt t="14944" x="2432050" y="5765800"/>
          <p14:tracePt t="14954" x="2463800" y="5765800"/>
          <p14:tracePt t="14968" x="2482850" y="5765800"/>
          <p14:tracePt t="14981" x="2501900" y="5765800"/>
          <p14:tracePt t="15008" x="2533650" y="5765800"/>
          <p14:tracePt t="15021" x="2546350" y="5765800"/>
          <p14:tracePt t="15035" x="2565400" y="5765800"/>
          <p14:tracePt t="15048" x="2597150" y="5765800"/>
          <p14:tracePt t="15075" x="2660650" y="5765800"/>
          <p14:tracePt t="15088" x="2673350" y="5765800"/>
          <p14:tracePt t="15101" x="2692400" y="5765800"/>
          <p14:tracePt t="15115" x="2705100" y="5765800"/>
          <p14:tracePt t="15116" x="2711450" y="5765800"/>
          <p14:tracePt t="15141" x="2755900" y="5765800"/>
          <p14:tracePt t="15155" x="2794000" y="5765800"/>
          <p14:tracePt t="15168" x="2819400" y="5765800"/>
          <p14:tracePt t="15181" x="2838450" y="5765800"/>
          <p14:tracePt t="15208" x="2882900" y="5765800"/>
          <p14:tracePt t="15221" x="2908300" y="5765800"/>
          <p14:tracePt t="15235" x="2940050" y="5765800"/>
          <p14:tracePt t="15248" x="2965450" y="5765800"/>
          <p14:tracePt t="15275" x="3022600" y="5765800"/>
          <p14:tracePt t="15288" x="3054350" y="5765800"/>
          <p14:tracePt t="15301" x="3073400" y="5765800"/>
          <p14:tracePt t="15317" x="3105150" y="5765800"/>
          <p14:tracePt t="15341" x="3143250" y="5765800"/>
          <p14:tracePt t="15355" x="3168650" y="5765800"/>
          <p14:tracePt t="15368" x="3187700" y="5765800"/>
          <p14:tracePt t="15381" x="3213100" y="5765800"/>
          <p14:tracePt t="15408" x="3270250" y="5765800"/>
          <p14:tracePt t="15421" x="3302000" y="5765800"/>
          <p14:tracePt t="15435" x="3340100" y="5765800"/>
          <p14:tracePt t="15448" x="3371850" y="5765800"/>
          <p14:tracePt t="15475" x="3435350" y="5765800"/>
          <p14:tracePt t="15488" x="3460750" y="5765800"/>
          <p14:tracePt t="15504" x="3486150" y="5765800"/>
          <p14:tracePt t="15515" x="3505200" y="5765800"/>
          <p14:tracePt t="15541" x="3549650" y="5765800"/>
          <p14:tracePt t="15555" x="3568700" y="5765800"/>
          <p14:tracePt t="15568" x="3575050" y="5765800"/>
          <p14:tracePt t="15581" x="3587750" y="5772150"/>
          <p14:tracePt t="15608" x="3619500" y="5784850"/>
          <p14:tracePt t="15621" x="3632200" y="5784850"/>
          <p14:tracePt t="15635" x="3651250" y="5784850"/>
          <p14:tracePt t="15648" x="3663950" y="5784850"/>
          <p14:tracePt t="15675" x="3676650" y="5784850"/>
          <p14:tracePt t="15701" x="3689350" y="5784850"/>
          <p14:tracePt t="15715" x="3702050" y="5784850"/>
          <p14:tracePt t="15741" x="3714750" y="5784850"/>
          <p14:tracePt t="15768" x="3721100" y="5784850"/>
          <p14:tracePt t="15781" x="3727450" y="5784850"/>
          <p14:tracePt t="15808" x="3752850" y="5791200"/>
          <p14:tracePt t="15821" x="3765550" y="5791200"/>
          <p14:tracePt t="15835" x="3771900" y="5791200"/>
          <p14:tracePt t="15848" x="3784600" y="5791200"/>
          <p14:tracePt t="15875" x="3803650" y="5791200"/>
          <p14:tracePt t="15888" x="3816350" y="5791200"/>
          <p14:tracePt t="15901" x="3829050" y="5791200"/>
          <p14:tracePt t="15915" x="3835400" y="5797550"/>
          <p14:tracePt t="16007" x="3841750" y="5797550"/>
          <p14:tracePt t="16022" x="3854450" y="5803900"/>
          <p14:tracePt t="16035" x="3867150" y="5803900"/>
          <p14:tracePt t="16062" x="3879850" y="5803900"/>
          <p14:tracePt t="16088" x="3886200" y="5803900"/>
          <p14:tracePt t="16203" x="3892550" y="5803900"/>
          <p14:tracePt t="16211" x="3898900" y="5803900"/>
          <p14:tracePt t="16220" x="3905250" y="5803900"/>
          <p14:tracePt t="16223" x="3911600" y="5803900"/>
          <p14:tracePt t="16235" x="3930650" y="5803900"/>
          <p14:tracePt t="16248" x="3943350" y="5803900"/>
          <p14:tracePt t="16275" x="3956050" y="5803900"/>
          <p14:tracePt t="16427" x="3962400" y="5803900"/>
          <p14:tracePt t="16443" x="3968750" y="5803900"/>
          <p14:tracePt t="16447" x="3975100" y="5803900"/>
          <p14:tracePt t="16459" x="3981450" y="5803900"/>
          <p14:tracePt t="16754" x="3987800" y="5803900"/>
          <p14:tracePt t="16769" x="3994150" y="5803900"/>
          <p14:tracePt t="16831" x="4000500" y="5803900"/>
          <p14:tracePt t="16951" x="4006850" y="5803900"/>
          <p14:tracePt t="16959" x="4013200" y="5803900"/>
          <p14:tracePt t="17307" x="4019550" y="5803900"/>
          <p14:tracePt t="17332" x="4019550" y="5797550"/>
          <p14:tracePt t="17339" x="4025900" y="5797550"/>
          <p14:tracePt t="17348" x="4032250" y="5797550"/>
          <p14:tracePt t="17759" x="4038600" y="5797550"/>
          <p14:tracePt t="17811" x="4038600" y="5791200"/>
          <p14:tracePt t="17824" x="4044950" y="5791200"/>
          <p14:tracePt t="17851" x="4044950" y="5784850"/>
          <p14:tracePt t="17864" x="4051300" y="5784850"/>
          <p14:tracePt t="18421" x="4057650" y="5784850"/>
          <p14:tracePt t="18529" x="4064000" y="5784850"/>
          <p14:tracePt t="18537" x="4070350" y="5784850"/>
          <p14:tracePt t="18721" x="4076700" y="5784850"/>
          <p14:tracePt t="18781" x="4076700" y="5778500"/>
          <p14:tracePt t="18793" x="4083050" y="5778500"/>
          <p14:tracePt t="18817" x="4076700" y="5778500"/>
          <p14:tracePt t="18821" x="4070350" y="5778500"/>
          <p14:tracePt t="18825" x="4064000" y="5778500"/>
          <p14:tracePt t="18836" x="4032250" y="5778500"/>
          <p14:tracePt t="18863" x="3905250" y="5778500"/>
          <p14:tracePt t="18879" x="3854450" y="5778500"/>
          <p14:tracePt t="18889" x="3835400" y="5778500"/>
          <p14:tracePt t="18902" x="3829050" y="5778500"/>
          <p14:tracePt t="18929" x="3803650" y="5778500"/>
          <p14:tracePt t="18943" x="3784600" y="5778500"/>
          <p14:tracePt t="18956" x="3759200" y="5778500"/>
          <p14:tracePt t="18969" x="3708400" y="5778500"/>
          <p14:tracePt t="18996" x="3638550" y="5778500"/>
          <p14:tracePt t="19009" x="3594100" y="5778500"/>
          <p14:tracePt t="19023" x="3549650" y="5778500"/>
          <p14:tracePt t="19036" x="3505200" y="5778500"/>
          <p14:tracePt t="19063" x="3409950" y="5778500"/>
          <p14:tracePt t="19076" x="3384550" y="5778500"/>
          <p14:tracePt t="19089" x="3365500" y="5778500"/>
          <p14:tracePt t="19103" x="3352800" y="5772150"/>
          <p14:tracePt t="19129" x="3263900" y="5734050"/>
          <p14:tracePt t="19143" x="3219450" y="5715000"/>
          <p14:tracePt t="19156" x="3175000" y="5695950"/>
          <p14:tracePt t="19169" x="3117850" y="5676900"/>
          <p14:tracePt t="19196" x="3060700" y="5645150"/>
          <p14:tracePt t="19209" x="3022600" y="5632450"/>
          <p14:tracePt t="19223" x="3003550" y="5619750"/>
          <p14:tracePt t="19236" x="2984500" y="5594350"/>
          <p14:tracePt t="19263" x="2940050" y="5518150"/>
          <p14:tracePt t="19276" x="2921000" y="5499100"/>
          <p14:tracePt t="19289" x="2901950" y="5467350"/>
          <p14:tracePt t="19303" x="2895600" y="5448300"/>
          <p14:tracePt t="19330" x="2908300" y="5346700"/>
          <p14:tracePt t="19343" x="2940050" y="5302250"/>
          <p14:tracePt t="19356" x="2971800" y="5264150"/>
          <p14:tracePt t="19369" x="3022600" y="5232400"/>
          <p14:tracePt t="19396" x="3111500" y="5207000"/>
          <p14:tracePt t="19410" x="3200400" y="5207000"/>
          <p14:tracePt t="19423" x="3263900" y="5207000"/>
          <p14:tracePt t="19436" x="3321050" y="5207000"/>
          <p14:tracePt t="19463" x="3397250" y="5213350"/>
          <p14:tracePt t="19476" x="3429000" y="5226050"/>
          <p14:tracePt t="19490" x="3467100" y="5251450"/>
          <p14:tracePt t="19505" x="3492500" y="5283200"/>
          <p14:tracePt t="19530" x="3530600" y="5353050"/>
          <p14:tracePt t="19543" x="3536950" y="5384800"/>
          <p14:tracePt t="19556" x="3543300" y="5416550"/>
          <p14:tracePt t="19570" x="3549650" y="5441950"/>
          <p14:tracePt t="19596" x="3549650" y="5480050"/>
          <p14:tracePt t="19610" x="3536950" y="5518150"/>
          <p14:tracePt t="19623" x="3524250" y="5537200"/>
          <p14:tracePt t="19636" x="3505200" y="5562600"/>
          <p14:tracePt t="19663" x="3454400" y="5626100"/>
          <p14:tracePt t="19676" x="3429000" y="5645150"/>
          <p14:tracePt t="19690" x="3403600" y="5664200"/>
          <p14:tracePt t="19703" x="3390900" y="5670550"/>
          <p14:tracePt t="19730" x="3352800" y="5683250"/>
          <p14:tracePt t="19743" x="3327400" y="5689600"/>
          <p14:tracePt t="19756" x="3295650" y="5689600"/>
          <p14:tracePt t="19770" x="3251200" y="5689600"/>
          <p14:tracePt t="19796" x="3175000" y="5689600"/>
          <p14:tracePt t="19810" x="3130550" y="5689600"/>
          <p14:tracePt t="19823" x="3092450" y="5689600"/>
          <p14:tracePt t="19836" x="3048000" y="5683250"/>
          <p14:tracePt t="19863" x="2946400" y="5651500"/>
          <p14:tracePt t="19879" x="2889250" y="5626100"/>
          <p14:tracePt t="19890" x="2851150" y="5626100"/>
          <p14:tracePt t="19903" x="2819400" y="5619750"/>
          <p14:tracePt t="19930" x="2755900" y="5575300"/>
          <p14:tracePt t="19943" x="2730500" y="5549900"/>
          <p14:tracePt t="19957" x="2717800" y="5524500"/>
          <p14:tracePt t="19970" x="2698750" y="5492750"/>
          <p14:tracePt t="19996" x="2698750" y="5435600"/>
          <p14:tracePt t="20010" x="2698750" y="5397500"/>
          <p14:tracePt t="20023" x="2698750" y="5384800"/>
          <p14:tracePt t="20036" x="2698750" y="5359400"/>
          <p14:tracePt t="20038" x="2698750" y="5346700"/>
          <p14:tracePt t="20063" x="2724150" y="5302250"/>
          <p14:tracePt t="20076" x="2743200" y="5283200"/>
          <p14:tracePt t="20090" x="2762250" y="5270500"/>
          <p14:tracePt t="20103" x="2787650" y="5257800"/>
          <p14:tracePt t="20130" x="2857500" y="5245100"/>
          <p14:tracePt t="20143" x="2882900" y="5245100"/>
          <p14:tracePt t="20156" x="2908300" y="5245100"/>
          <p14:tracePt t="20159" x="2921000" y="5245100"/>
          <p14:tracePt t="20170" x="2946400" y="5245100"/>
          <p14:tracePt t="20196" x="3028950" y="5245100"/>
          <p14:tracePt t="20210" x="3073400" y="5264150"/>
          <p14:tracePt t="20223" x="3105150" y="5270500"/>
          <p14:tracePt t="20236" x="3124200" y="5289550"/>
          <p14:tracePt t="20238" x="3130550" y="5295900"/>
          <p14:tracePt t="20263" x="3149600" y="5334000"/>
          <p14:tracePt t="20276" x="3149600" y="5353050"/>
          <p14:tracePt t="20278" x="3149600" y="5359400"/>
          <p14:tracePt t="20290" x="3149600" y="5378450"/>
          <p14:tracePt t="20303" x="3149600" y="5391150"/>
          <p14:tracePt t="20330" x="3149600" y="5435600"/>
          <p14:tracePt t="20343" x="3149600" y="5448300"/>
          <p14:tracePt t="20357" x="3149600" y="5461000"/>
          <p14:tracePt t="20358" x="3143250" y="5467350"/>
          <p14:tracePt t="20370" x="3143250" y="5473700"/>
          <p14:tracePt t="20410" x="3136900" y="5473700"/>
          <p14:tracePt t="20423" x="3136900" y="5486400"/>
          <p14:tracePt t="20437" x="3130550" y="5492750"/>
          <p14:tracePt t="20463" x="3124200" y="5499100"/>
          <p14:tracePt t="20477" x="3124200" y="5505450"/>
          <p14:tracePt t="20490" x="3124200" y="5524500"/>
          <p14:tracePt t="20505" x="3117850" y="5537200"/>
          <p14:tracePt t="20530" x="3105150" y="5556250"/>
          <p14:tracePt t="20543" x="3105150" y="5568950"/>
          <p14:tracePt t="20557" x="3105150" y="5594350"/>
          <p14:tracePt t="20570" x="3105150" y="5613400"/>
          <p14:tracePt t="20597" x="3105150" y="5657850"/>
          <p14:tracePt t="20610" x="3105150" y="5670550"/>
          <p14:tracePt t="20623" x="3105150" y="5676900"/>
          <p14:tracePt t="20637" x="3105150" y="5683250"/>
          <p14:tracePt t="20663" x="3124200" y="5708650"/>
          <p14:tracePt t="20692" x="3136900" y="5721350"/>
          <p14:tracePt t="20703" x="3149600" y="5727700"/>
          <p14:tracePt t="20781" x="3149600" y="5734050"/>
          <p14:tracePt t="20784" x="3155950" y="5740400"/>
          <p14:tracePt t="20797" x="3175000" y="5759450"/>
          <p14:tracePt t="20810" x="3194050" y="5772150"/>
          <p14:tracePt t="20823" x="3225800" y="5778500"/>
          <p14:tracePt t="20837" x="3244850" y="5784850"/>
          <p14:tracePt t="20863" x="3257550" y="5784850"/>
          <p14:tracePt t="20890" x="3263900" y="5784850"/>
          <p14:tracePt t="20903" x="3270250" y="5784850"/>
          <p14:tracePt t="20943" x="3276600" y="5784850"/>
          <p14:tracePt t="20957" x="3302000" y="5778500"/>
          <p14:tracePt t="20970" x="3321050" y="5772150"/>
          <p14:tracePt t="20997" x="3340100" y="5759450"/>
          <p14:tracePt t="21010" x="3340100" y="5753100"/>
          <p14:tracePt t="21023" x="3352800" y="5746750"/>
          <p14:tracePt t="21037" x="3371850" y="5734050"/>
          <p14:tracePt t="21064" x="3403600" y="5715000"/>
          <p14:tracePt t="21076" x="3409950" y="5715000"/>
          <p14:tracePt t="21090" x="3409950" y="5708650"/>
          <p14:tracePt t="21104" x="3416300" y="5708650"/>
          <p14:tracePt t="21131" x="3416300" y="5702300"/>
          <p14:tracePt t="21143" x="3422650" y="5702300"/>
          <p14:tracePt t="21186" x="3429000" y="5702300"/>
          <p14:tracePt t="21461" x="3435350" y="5702300"/>
          <p14:tracePt t="21465" x="3441700" y="5702300"/>
          <p14:tracePt t="21477" x="3460750" y="5702300"/>
          <p14:tracePt t="21490" x="3473450" y="5702300"/>
          <p14:tracePt t="21505" x="3492500" y="5702300"/>
          <p14:tracePt t="21517" x="3511550" y="5702300"/>
          <p14:tracePt t="21530" x="3524250" y="5702300"/>
          <p14:tracePt t="21544" x="3536950" y="5702300"/>
          <p14:tracePt t="21557" x="3556000" y="5702300"/>
          <p14:tracePt t="21584" x="3575050" y="5702300"/>
          <p14:tracePt t="21597" x="3587750" y="5702300"/>
          <p14:tracePt t="21610" x="3594100" y="5702300"/>
          <p14:tracePt t="21624" x="3606800" y="5702300"/>
          <p14:tracePt t="21650" x="3625850" y="5702300"/>
          <p14:tracePt t="21664" x="3638550" y="5702300"/>
          <p14:tracePt t="21677" x="3644900" y="5702300"/>
          <p14:tracePt t="21693" x="3657600" y="5702300"/>
          <p14:tracePt t="21717" x="3683000" y="5702300"/>
          <p14:tracePt t="21730" x="3695700" y="5702300"/>
          <p14:tracePt t="21744" x="3708400" y="5702300"/>
          <p14:tracePt t="21793" x="3714750" y="5702300"/>
          <p14:tracePt t="21841" x="3721100" y="5702300"/>
          <p14:tracePt t="21849" x="3727450" y="5702300"/>
          <p14:tracePt t="21861" x="3733800" y="5702300"/>
          <p14:tracePt t="21901" x="3740150" y="5702300"/>
          <p14:tracePt t="21909" x="3746500" y="5702300"/>
          <p14:tracePt t="21949" x="3752850" y="5708650"/>
          <p14:tracePt t="21957" x="3759200" y="5708650"/>
          <p14:tracePt t="21970" x="3765550" y="5708650"/>
          <p14:tracePt t="22005" x="3771900" y="5708650"/>
          <p14:tracePt t="22069" x="3778250" y="5708650"/>
          <p14:tracePt t="22073" x="3784600" y="5708650"/>
          <p14:tracePt t="22081" x="3790950" y="5708650"/>
          <p14:tracePt t="22093" x="3797300" y="5708650"/>
          <p14:tracePt t="22104" x="3803650" y="5708650"/>
          <p14:tracePt t="22130" x="3810000" y="5708650"/>
          <p14:tracePt t="22157" x="3816350" y="5708650"/>
          <p14:tracePt t="22184" x="3822700" y="5708650"/>
          <p14:tracePt t="22745" x="3816350" y="5708650"/>
          <p14:tracePt t="22765" x="3810000" y="5708650"/>
          <p14:tracePt t="22781" x="3803650" y="5708650"/>
          <p14:tracePt t="22789" x="3797300" y="5708650"/>
          <p14:tracePt t="22793" x="3790950" y="5708650"/>
          <p14:tracePt t="22797" x="3784600" y="5708650"/>
          <p14:tracePt t="22811" x="3759200" y="5702300"/>
          <p14:tracePt t="22824" x="3733800" y="5689600"/>
          <p14:tracePt t="22851" x="3689350" y="5683250"/>
          <p14:tracePt t="22864" x="3676650" y="5683250"/>
          <p14:tracePt t="22877" x="3657600" y="5683250"/>
          <p14:tracePt t="22891" x="3644900" y="5683250"/>
          <p14:tracePt t="22917" x="3638550" y="5683250"/>
          <p14:tracePt t="23061" x="3632200" y="5676900"/>
          <p14:tracePt t="23069" x="3619500" y="5676900"/>
          <p14:tracePt t="23077" x="3600450" y="5676900"/>
          <p14:tracePt t="23091" x="3575050" y="5664200"/>
          <p14:tracePt t="23104" x="3562350" y="5664200"/>
          <p14:tracePt t="23118" x="3549650" y="5664200"/>
          <p14:tracePt t="23217" x="3543300" y="5664200"/>
          <p14:tracePt t="23237" x="3536950" y="5664200"/>
          <p14:tracePt t="23245" x="3530600" y="5664200"/>
          <p14:tracePt t="23255" x="3524250" y="5664200"/>
          <p14:tracePt t="23264" x="3517900" y="5664200"/>
          <p14:tracePt t="23277" x="3505200" y="5664200"/>
          <p14:tracePt t="23291" x="3492500" y="5664200"/>
          <p14:tracePt t="23318" x="3479800" y="5664200"/>
          <p14:tracePt t="23331" x="3473450" y="5664200"/>
          <p14:tracePt t="23429" x="3479800" y="5664200"/>
          <p14:tracePt t="23437" x="3492500" y="5664200"/>
          <p14:tracePt t="23443" x="3498850" y="5664200"/>
          <p14:tracePt t="23451" x="3511550" y="5664200"/>
          <p14:tracePt t="23464" x="3530600" y="5664200"/>
          <p14:tracePt t="23478" x="3549650" y="5670550"/>
          <p14:tracePt t="23491" x="3556000" y="5670550"/>
          <p14:tracePt t="23518" x="3600450" y="5683250"/>
          <p14:tracePt t="23531" x="3632200" y="5683250"/>
          <p14:tracePt t="23544" x="3651250" y="5689600"/>
          <p14:tracePt t="23558" x="3663950" y="5689600"/>
          <p14:tracePt t="23598" x="3670300" y="5695950"/>
          <p14:tracePt t="23641" x="3663950" y="5695950"/>
          <p14:tracePt t="23651" x="3657600" y="5695950"/>
          <p14:tracePt t="23664" x="3632200" y="5702300"/>
          <p14:tracePt t="23678" x="3587750" y="5702300"/>
          <p14:tracePt t="23691" x="3568700" y="5702300"/>
          <p14:tracePt t="23718" x="3530600" y="5702300"/>
          <p14:tracePt t="23731" x="3517900" y="5708650"/>
          <p14:tracePt t="23744" x="3498850" y="5708650"/>
          <p14:tracePt t="23758" x="3473450" y="5721350"/>
          <p14:tracePt t="23784" x="3448050" y="5721350"/>
          <p14:tracePt t="23798" x="3441700" y="5721350"/>
          <p14:tracePt t="24149" x="3435350" y="5715000"/>
          <p14:tracePt t="24158" x="3435350" y="5708650"/>
          <p14:tracePt t="24161" x="3435350" y="5702300"/>
          <p14:tracePt t="24185" x="3441700" y="5695950"/>
          <p14:tracePt t="24198" x="3448050" y="5695950"/>
          <p14:tracePt t="24211" x="3448050" y="5702300"/>
          <p14:tracePt t="24225" x="3448050" y="5689600"/>
          <p14:tracePt t="24251" x="3416300" y="5651500"/>
          <p14:tracePt t="24265" x="3390900" y="5651500"/>
          <p14:tracePt t="24373" x="3384550" y="5645150"/>
          <p14:tracePt t="24381" x="3384550" y="5638800"/>
          <p14:tracePt t="24386" x="3390900" y="5632450"/>
          <p14:tracePt t="24398" x="3390900" y="5594350"/>
          <p14:tracePt t="24411" x="3378200" y="5562600"/>
          <p14:tracePt t="24425" x="3359150" y="5511800"/>
          <p14:tracePt t="24451" x="3365500" y="5467350"/>
          <p14:tracePt t="24465" x="3359150" y="5403850"/>
          <p14:tracePt t="24478" x="3359150" y="5365750"/>
          <p14:tracePt t="24491" x="3340100" y="5340350"/>
          <p14:tracePt t="24518" x="3314700" y="5340350"/>
          <p14:tracePt t="24531" x="3302000" y="5346700"/>
          <p14:tracePt t="24545" x="3295650" y="5353050"/>
          <p14:tracePt t="24558" x="3289300" y="5359400"/>
          <p14:tracePt t="24585" x="3251200" y="5365750"/>
          <p14:tracePt t="24598" x="3232150" y="5378450"/>
          <p14:tracePt t="24611" x="3219450" y="5410200"/>
          <p14:tracePt t="24625" x="3219450" y="5454650"/>
          <p14:tracePt t="24651" x="3187700" y="5530850"/>
          <p14:tracePt t="24665" x="3175000" y="5562600"/>
          <p14:tracePt t="24678" x="3162300" y="5594350"/>
          <p14:tracePt t="24693" x="3149600" y="5632450"/>
          <p14:tracePt t="24718" x="3117850" y="5702300"/>
          <p14:tracePt t="24731" x="3105150" y="5740400"/>
          <p14:tracePt t="24745" x="3079750" y="5791200"/>
          <p14:tracePt t="24758" x="3067050" y="5835650"/>
          <p14:tracePt t="24785" x="3041650" y="5937250"/>
          <p14:tracePt t="24798" x="3016250" y="5981700"/>
          <p14:tracePt t="24811" x="2990850" y="6026150"/>
          <p14:tracePt t="24825" x="2933700" y="6076950"/>
          <p14:tracePt t="24851" x="2870200" y="6140450"/>
          <p14:tracePt t="24865" x="2851150" y="6165850"/>
          <p14:tracePt t="24878" x="2838450" y="6172200"/>
          <p14:tracePt t="24891" x="2838450" y="6184900"/>
          <p14:tracePt t="24918" x="2800350" y="6223000"/>
          <p14:tracePt t="24931" x="2781300" y="6242050"/>
          <p14:tracePt t="24945" x="2749550" y="6286500"/>
          <p14:tracePt t="24958" x="2724150" y="6318250"/>
          <p14:tracePt t="24985" x="2692400" y="6375400"/>
          <p14:tracePt t="24998" x="2679700" y="6400800"/>
          <p14:tracePt t="25012" x="2667000" y="6419850"/>
          <p14:tracePt t="25025" x="2667000" y="6451600"/>
          <p14:tracePt t="25052" x="2667000" y="6496050"/>
          <p14:tracePt t="25067" x="2654300" y="6534150"/>
          <p14:tracePt t="25078" x="2654300" y="6553200"/>
          <p14:tracePt t="25092" x="2654300" y="6565900"/>
          <p14:tracePt t="25118" x="2654300" y="6578600"/>
          <p14:tracePt t="25145" x="2660650" y="6584950"/>
          <p14:tracePt t="25158" x="2660650" y="6591300"/>
          <p14:tracePt t="25185" x="2679700" y="6610350"/>
          <p14:tracePt t="25198" x="2686050" y="6623050"/>
          <p14:tracePt t="25212" x="2692400" y="6635750"/>
          <p14:tracePt t="25225" x="2692400" y="6654800"/>
          <p14:tracePt t="25252" x="2692400" y="6667500"/>
          <p14:tracePt t="25265" x="2692400" y="6673850"/>
          <p14:tracePt t="25278" x="2692400" y="6680200"/>
          <p14:tracePt t="25292" x="2692400" y="6686550"/>
          <p14:tracePt t="25318" x="2698750" y="6699250"/>
          <p14:tracePt t="25437" x="2698750" y="6692900"/>
          <p14:tracePt t="25443" x="2705100" y="6692900"/>
          <p14:tracePt t="25452" x="2711450" y="6680200"/>
          <p14:tracePt t="25557" x="2705100" y="6673850"/>
          <p14:tracePt t="25568" x="2698750" y="6661150"/>
          <p14:tracePt t="25585" x="2673350" y="6654800"/>
          <p14:tracePt t="25598" x="2641600" y="6654800"/>
          <p14:tracePt t="25612" x="2616200" y="6654800"/>
          <p14:tracePt t="25625" x="2597150" y="6654800"/>
          <p14:tracePt t="25652" x="2578100" y="6654800"/>
          <p14:tracePt t="25665" x="2565400" y="6654800"/>
          <p14:tracePt t="25678" x="2559050" y="6654800"/>
          <p14:tracePt t="25693" x="2546350" y="6654800"/>
          <p14:tracePt t="25719" x="2540000" y="6654800"/>
          <p14:tracePt t="25849" x="2546350" y="6654800"/>
          <p14:tracePt t="25853" x="2552700" y="6654800"/>
          <p14:tracePt t="25865" x="2559050" y="6654800"/>
          <p14:tracePt t="25881" x="2571750" y="6654800"/>
          <p14:tracePt t="26423" x="2578100" y="6654800"/>
          <p14:tracePt t="26428" x="2584450" y="6654800"/>
          <p14:tracePt t="26439" x="2590800" y="6654800"/>
          <p14:tracePt t="26915" x="2597150" y="6661150"/>
          <p14:tracePt t="27119" x="2603500" y="6667500"/>
          <p14:tracePt t="27123" x="2609850" y="6667500"/>
          <p14:tracePt t="27132" x="2616200" y="6673850"/>
          <p14:tracePt t="27159" x="2622550" y="6673850"/>
          <p14:tracePt t="27172" x="2628900" y="6673850"/>
          <p14:tracePt t="27255" x="2635250" y="6673850"/>
          <p14:tracePt t="27269" x="2641600" y="6673850"/>
          <p14:tracePt t="27279" x="2647950" y="6673850"/>
          <p14:tracePt t="27292" x="2660650" y="6673850"/>
          <p14:tracePt t="27306" x="2667000" y="6673850"/>
          <p14:tracePt t="27363" x="2673350" y="6673850"/>
          <p14:tracePt t="27378" x="2679700" y="6673850"/>
          <p14:tracePt t="27383" x="2686050" y="6673850"/>
          <p14:tracePt t="27399" x="2692400" y="6673850"/>
          <p14:tracePt t="27403" x="2698750" y="6673850"/>
          <p14:tracePt t="27412" x="2705100" y="6673850"/>
          <p14:tracePt t="27456" x="2711450" y="6673850"/>
          <p14:tracePt t="27479" x="2717800" y="6673850"/>
          <p14:tracePt t="27488" x="2724150" y="6673850"/>
          <p14:tracePt t="27506" x="2736850" y="6673850"/>
          <p14:tracePt t="27519" x="2743200" y="6673850"/>
          <p14:tracePt t="27599" x="2749550" y="6673850"/>
          <p14:tracePt t="27623" x="2755900" y="6673850"/>
          <p14:tracePt t="27631" x="2762250" y="6673850"/>
          <p14:tracePt t="27647" x="2768600" y="6673850"/>
          <p14:tracePt t="27667" x="2774950" y="6673850"/>
          <p14:tracePt t="27675" x="2781300" y="6673850"/>
          <p14:tracePt t="27694" x="2794000" y="6673850"/>
          <p14:tracePt t="27706" x="2800350" y="6673850"/>
          <p14:tracePt t="27719" x="2819400" y="6673850"/>
          <p14:tracePt t="27733" x="2832100" y="6673850"/>
          <p14:tracePt t="27746" x="2838450" y="6673850"/>
          <p14:tracePt t="27773" x="2851150" y="6673850"/>
          <p14:tracePt t="27786" x="2857500" y="6673850"/>
          <p14:tracePt t="27813" x="2876550" y="6673850"/>
          <p14:tracePt t="27839" x="2927350" y="6673850"/>
          <p14:tracePt t="27853" x="2940050" y="6673850"/>
          <p14:tracePt t="27911" x="2946400" y="6673850"/>
          <p14:tracePt t="27919" x="2952750" y="6673850"/>
          <p14:tracePt t="27936" x="2965450" y="6673850"/>
          <p14:tracePt t="27946" x="2971800" y="6673850"/>
          <p14:tracePt t="27973" x="2990850" y="6673850"/>
          <p14:tracePt t="28035" x="2990850" y="6667500"/>
          <p14:tracePt t="28039" x="2997200" y="6667500"/>
          <p14:tracePt t="28048" x="3003550" y="6667500"/>
          <p14:tracePt t="28059" x="3009900" y="6667500"/>
          <p14:tracePt t="28069" x="3016250" y="6667500"/>
          <p14:tracePt t="28079" x="3041650" y="6667500"/>
          <p14:tracePt t="28106" x="3086100" y="6667500"/>
          <p14:tracePt t="28119" x="3111500" y="6667500"/>
          <p14:tracePt t="28133" x="3130550" y="6667500"/>
          <p14:tracePt t="28146" x="3143250" y="6667500"/>
          <p14:tracePt t="28173" x="3175000" y="6648450"/>
          <p14:tracePt t="28186" x="3187700" y="6648450"/>
          <p14:tracePt t="28199" x="3200400" y="6648450"/>
          <p14:tracePt t="28212" x="3206750" y="6648450"/>
          <p14:tracePt t="28239" x="3219450" y="6648450"/>
          <p14:tracePt t="28254" x="3225800" y="6648450"/>
          <p14:tracePt t="28266" x="3232150" y="6648450"/>
          <p14:tracePt t="28279" x="3238500" y="6648450"/>
          <p14:tracePt t="28306" x="3257550" y="6642100"/>
          <p14:tracePt t="28319" x="3270250" y="6635750"/>
          <p14:tracePt t="28333" x="3276600" y="6635750"/>
          <p14:tracePt t="28346" x="3282950" y="6635750"/>
          <p14:tracePt t="28551" x="3282950" y="6629400"/>
          <p14:tracePt t="28563" x="3289300" y="6623050"/>
          <p14:tracePt t="28571" x="3289300" y="6616700"/>
          <p14:tracePt t="28579" x="3295650" y="6610350"/>
          <p14:tracePt t="28586" x="3295650" y="6604000"/>
          <p14:tracePt t="28600" x="3308350" y="6578600"/>
          <p14:tracePt t="28613" x="3308350" y="6553200"/>
          <p14:tracePt t="28640" x="3308350" y="6515100"/>
          <p14:tracePt t="28653" x="3308350" y="6502400"/>
          <p14:tracePt t="28666" x="3314700" y="6496050"/>
          <p14:tracePt t="28680" x="3321050" y="6483350"/>
          <p14:tracePt t="28706" x="3321050" y="6470650"/>
          <p14:tracePt t="28719" x="3321050" y="6464300"/>
          <p14:tracePt t="28746" x="3321050" y="6457950"/>
          <p14:tracePt t="28773" x="3321050" y="6451600"/>
          <p14:tracePt t="28800" x="3314700" y="6445250"/>
          <p14:tracePt t="28813" x="3302000" y="6445250"/>
          <p14:tracePt t="28840" x="3257550" y="6445250"/>
          <p14:tracePt t="28853" x="3225800" y="6445250"/>
          <p14:tracePt t="28866" x="3194050" y="6445250"/>
          <p14:tracePt t="28881" x="3162300" y="6445250"/>
          <p14:tracePt t="28906" x="3117850" y="6445250"/>
          <p14:tracePt t="28920" x="3098800" y="6445250"/>
          <p14:tracePt t="28933" x="3073400" y="6445250"/>
          <p14:tracePt t="28936" x="3060700" y="6445250"/>
          <p14:tracePt t="28946" x="3041650" y="6445250"/>
          <p14:tracePt t="28973" x="2946400" y="6445250"/>
          <p14:tracePt t="28987" x="2908300" y="6445250"/>
          <p14:tracePt t="29000" x="2863850" y="6445250"/>
          <p14:tracePt t="29013" x="2832100" y="6445250"/>
          <p14:tracePt t="29040" x="2762250" y="6445250"/>
          <p14:tracePt t="29053" x="2724150" y="6445250"/>
          <p14:tracePt t="29068" x="2679700" y="6445250"/>
          <p14:tracePt t="29080" x="2660650" y="6438900"/>
          <p14:tracePt t="29106" x="2647950" y="6438900"/>
          <p14:tracePt t="29120" x="2641600" y="6438900"/>
          <p14:tracePt t="29133" x="2635250" y="6438900"/>
          <p14:tracePt t="29146" x="2628900" y="6438900"/>
          <p14:tracePt t="29173" x="2597150" y="6438900"/>
          <p14:tracePt t="29235" x="2590800" y="6438900"/>
          <p14:tracePt t="29243" x="2584450" y="6438900"/>
          <p14:tracePt t="29255" x="2578100" y="6438900"/>
          <p14:tracePt t="29266" x="2571750" y="6445250"/>
          <p14:tracePt t="29280" x="2565400" y="6445250"/>
          <p14:tracePt t="29306" x="2559050" y="6445250"/>
          <p14:tracePt t="29376" x="2552700" y="6445250"/>
          <p14:tracePt t="29383" x="2552700" y="6451600"/>
          <p14:tracePt t="29391" x="2552700" y="6457950"/>
          <p14:tracePt t="29400" x="2552700" y="6477000"/>
          <p14:tracePt t="29413" x="2559050" y="6502400"/>
          <p14:tracePt t="29426" x="2571750" y="6527800"/>
          <p14:tracePt t="29428" x="2578100" y="6534150"/>
          <p14:tracePt t="29440" x="2590800" y="6546850"/>
          <p14:tracePt t="29453" x="2597150" y="6559550"/>
          <p14:tracePt t="29466" x="2603500" y="6565900"/>
          <p14:tracePt t="29506" x="2603500" y="6572250"/>
          <p14:tracePt t="29520" x="2603500" y="6578600"/>
          <p14:tracePt t="29533" x="2603500" y="6591300"/>
          <p14:tracePt t="29667" x="2609850" y="6591300"/>
          <p14:tracePt t="29671" x="2616200" y="6591300"/>
          <p14:tracePt t="29680" x="2635250" y="6597650"/>
          <p14:tracePt t="29693" x="2660650" y="6597650"/>
          <p14:tracePt t="29707" x="2698750" y="6597650"/>
          <p14:tracePt t="29720" x="2730500" y="6597650"/>
          <p14:tracePt t="29733" x="2755900" y="6597650"/>
          <p14:tracePt t="29747" x="2781300" y="6597650"/>
          <p14:tracePt t="29773" x="2844800" y="6597650"/>
          <p14:tracePt t="29787" x="2895600" y="6597650"/>
          <p14:tracePt t="29800" x="2921000" y="6604000"/>
          <p14:tracePt t="29815" x="2959100" y="6604000"/>
          <p14:tracePt t="29840" x="2971800" y="6604000"/>
          <p14:tracePt t="29853" x="2978150" y="6604000"/>
          <p14:tracePt t="29867" x="3003550" y="6604000"/>
          <p14:tracePt t="29880" x="3022600" y="6604000"/>
          <p14:tracePt t="29907" x="3067050" y="6616700"/>
          <p14:tracePt t="29920" x="3073400" y="6616700"/>
          <p14:tracePt t="29933" x="3079750" y="6623050"/>
          <p14:tracePt t="29983" x="3086100" y="6623050"/>
          <p14:tracePt t="30163" x="3086100" y="6616700"/>
          <p14:tracePt t="30175" x="3092450" y="6610350"/>
          <p14:tracePt t="30179" x="3092450" y="6604000"/>
          <p14:tracePt t="30187" x="3098800" y="6591300"/>
          <p14:tracePt t="30200" x="3098800" y="6565900"/>
          <p14:tracePt t="30213" x="3105150" y="6546850"/>
          <p14:tracePt t="30215" x="3105150" y="6540500"/>
          <p14:tracePt t="30240" x="3117850" y="6496050"/>
          <p14:tracePt t="30255" x="3130550" y="6470650"/>
          <p14:tracePt t="30266" x="3130550" y="6464300"/>
          <p14:tracePt t="30307" x="3130550" y="6451600"/>
          <p14:tracePt t="30339" x="3130550" y="6445250"/>
          <p14:tracePt t="30360" x="3130550" y="6432550"/>
          <p14:tracePt t="30373" x="3130550" y="6426200"/>
          <p14:tracePt t="30739" x="3130550" y="6419850"/>
          <p14:tracePt t="30754" x="3136900" y="6419850"/>
          <p14:tracePt t="30859" x="3130550" y="6419850"/>
          <p14:tracePt t="30871" x="3124200" y="6419850"/>
          <p14:tracePt t="30875" x="3117850" y="6419850"/>
          <p14:tracePt t="30883" x="3105150" y="6419850"/>
          <p14:tracePt t="30893" x="3098800" y="6419850"/>
          <p14:tracePt t="30907" x="3079750" y="6400800"/>
          <p14:tracePt t="30920" x="3060700" y="6381750"/>
          <p14:tracePt t="30934" x="3054350" y="6356350"/>
          <p14:tracePt t="30960" x="3143250" y="6242050"/>
          <p14:tracePt t="30974" x="3200400" y="6242050"/>
          <p14:tracePt t="30987" x="3257550" y="6229350"/>
          <p14:tracePt t="31003" x="3302000" y="6216650"/>
          <p14:tracePt t="31027" x="3340100" y="62039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FFBC756-CE3C-412E-A5F2-217D7AC65495}"/>
              </a:ext>
            </a:extLst>
          </p:cNvPr>
          <p:cNvGrpSpPr/>
          <p:nvPr/>
        </p:nvGrpSpPr>
        <p:grpSpPr>
          <a:xfrm>
            <a:off x="292039" y="31758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ound Same Side Corner Rectangle 14">
              <a:extLst>
                <a:ext uri="{FF2B5EF4-FFF2-40B4-BE49-F238E27FC236}">
                  <a16:creationId xmlns:a16="http://schemas.microsoft.com/office/drawing/2014/main" id="{1FC23666-087D-4BEE-BD0A-337ED40DDA60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AutoShape 92">
              <a:extLst>
                <a:ext uri="{FF2B5EF4-FFF2-40B4-BE49-F238E27FC236}">
                  <a16:creationId xmlns:a16="http://schemas.microsoft.com/office/drawing/2014/main" id="{57366A13-9FC1-430D-855A-3B83FBD32D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C19F3A-4343-4F70-A7D0-36F6F682E15E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309DD6-DC64-4088-B548-508AFCA0838B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(1) : 1912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연속 합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FAD4F9A-095C-4132-952B-34F2109AD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7317"/>
            <a:ext cx="5862055" cy="799017"/>
          </a:xfrm>
          <a:prstGeom prst="rect">
            <a:avLst/>
          </a:prstGeom>
        </p:spPr>
      </p:pic>
      <p:graphicFrame>
        <p:nvGraphicFramePr>
          <p:cNvPr id="11" name="표 7">
            <a:extLst>
              <a:ext uri="{FF2B5EF4-FFF2-40B4-BE49-F238E27FC236}">
                <a16:creationId xmlns:a16="http://schemas.microsoft.com/office/drawing/2014/main" id="{8FC9ED49-A22C-4193-99F8-472EAF1AE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238993"/>
              </p:ext>
            </p:extLst>
          </p:nvPr>
        </p:nvGraphicFramePr>
        <p:xfrm>
          <a:off x="582922" y="2130125"/>
          <a:ext cx="11227264" cy="111252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266518">
                  <a:extLst>
                    <a:ext uri="{9D8B030D-6E8A-4147-A177-3AD203B41FA5}">
                      <a16:colId xmlns:a16="http://schemas.microsoft.com/office/drawing/2014/main" val="3162386023"/>
                    </a:ext>
                  </a:extLst>
                </a:gridCol>
                <a:gridCol w="1083076">
                  <a:extLst>
                    <a:ext uri="{9D8B030D-6E8A-4147-A177-3AD203B41FA5}">
                      <a16:colId xmlns:a16="http://schemas.microsoft.com/office/drawing/2014/main" val="3145656975"/>
                    </a:ext>
                  </a:extLst>
                </a:gridCol>
                <a:gridCol w="1091953">
                  <a:extLst>
                    <a:ext uri="{9D8B030D-6E8A-4147-A177-3AD203B41FA5}">
                      <a16:colId xmlns:a16="http://schemas.microsoft.com/office/drawing/2014/main" val="3995459672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2237991753"/>
                    </a:ext>
                  </a:extLst>
                </a:gridCol>
                <a:gridCol w="1127464">
                  <a:extLst>
                    <a:ext uri="{9D8B030D-6E8A-4147-A177-3AD203B41FA5}">
                      <a16:colId xmlns:a16="http://schemas.microsoft.com/office/drawing/2014/main" val="1677433095"/>
                    </a:ext>
                  </a:extLst>
                </a:gridCol>
                <a:gridCol w="1074198">
                  <a:extLst>
                    <a:ext uri="{9D8B030D-6E8A-4147-A177-3AD203B41FA5}">
                      <a16:colId xmlns:a16="http://schemas.microsoft.com/office/drawing/2014/main" val="4066094029"/>
                    </a:ext>
                  </a:extLst>
                </a:gridCol>
                <a:gridCol w="923278">
                  <a:extLst>
                    <a:ext uri="{9D8B030D-6E8A-4147-A177-3AD203B41FA5}">
                      <a16:colId xmlns:a16="http://schemas.microsoft.com/office/drawing/2014/main" val="2956183800"/>
                    </a:ext>
                  </a:extLst>
                </a:gridCol>
                <a:gridCol w="1074198">
                  <a:extLst>
                    <a:ext uri="{9D8B030D-6E8A-4147-A177-3AD203B41FA5}">
                      <a16:colId xmlns:a16="http://schemas.microsoft.com/office/drawing/2014/main" val="850067324"/>
                    </a:ext>
                  </a:extLst>
                </a:gridCol>
                <a:gridCol w="825623">
                  <a:extLst>
                    <a:ext uri="{9D8B030D-6E8A-4147-A177-3AD203B41FA5}">
                      <a16:colId xmlns:a16="http://schemas.microsoft.com/office/drawing/2014/main" val="1830354957"/>
                    </a:ext>
                  </a:extLst>
                </a:gridCol>
                <a:gridCol w="932156">
                  <a:extLst>
                    <a:ext uri="{9D8B030D-6E8A-4147-A177-3AD203B41FA5}">
                      <a16:colId xmlns:a16="http://schemas.microsoft.com/office/drawing/2014/main" val="3210919866"/>
                    </a:ext>
                  </a:extLst>
                </a:gridCol>
                <a:gridCol w="887767">
                  <a:extLst>
                    <a:ext uri="{9D8B030D-6E8A-4147-A177-3AD203B41FA5}">
                      <a16:colId xmlns:a16="http://schemas.microsoft.com/office/drawing/2014/main" val="1928299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dirty="0" err="1"/>
                        <a:t>i</a:t>
                      </a:r>
                      <a:r>
                        <a:rPr lang="en-US" altLang="ko-KR" dirty="0"/>
                        <a:t>(index)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30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Array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76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DP Array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33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4722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49450FA-4CDB-4501-9937-086B4256728E}"/>
              </a:ext>
            </a:extLst>
          </p:cNvPr>
          <p:cNvSpPr txBox="1"/>
          <p:nvPr/>
        </p:nvSpPr>
        <p:spPr>
          <a:xfrm>
            <a:off x="4128519" y="4479181"/>
            <a:ext cx="4136069" cy="1415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만약</a:t>
            </a:r>
            <a:r>
              <a:rPr lang="en-US" altLang="ko-KR" sz="1400" dirty="0"/>
              <a:t>, DP Array[i-1] + Array[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 &lt; Array[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 </a:t>
            </a:r>
            <a:r>
              <a:rPr lang="ko-KR" altLang="en-US" sz="1400" dirty="0"/>
              <a:t>인 경우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DP Array[</a:t>
            </a:r>
            <a:r>
              <a:rPr lang="en-US" altLang="ko-KR" dirty="0" err="1"/>
              <a:t>i</a:t>
            </a:r>
            <a:r>
              <a:rPr lang="en-US" altLang="ko-KR" dirty="0"/>
              <a:t>] = Array[</a:t>
            </a:r>
            <a:r>
              <a:rPr lang="en-US" altLang="ko-KR" dirty="0" err="1"/>
              <a:t>i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sz="1400" dirty="0"/>
              <a:t>그 외의 경우에는</a:t>
            </a:r>
            <a:endParaRPr lang="en-US" altLang="ko-KR" sz="1400" dirty="0"/>
          </a:p>
          <a:p>
            <a:r>
              <a:rPr lang="en-US" altLang="ko-KR" dirty="0"/>
              <a:t>DP Array[</a:t>
            </a:r>
            <a:r>
              <a:rPr lang="en-US" altLang="ko-KR" dirty="0" err="1"/>
              <a:t>i</a:t>
            </a:r>
            <a:r>
              <a:rPr lang="en-US" altLang="ko-KR" dirty="0"/>
              <a:t>] = DP Array[i-1] + Array[</a:t>
            </a:r>
            <a:r>
              <a:rPr lang="en-US" altLang="ko-KR" dirty="0" err="1"/>
              <a:t>i</a:t>
            </a:r>
            <a:r>
              <a:rPr lang="en-US" altLang="ko-KR" dirty="0"/>
              <a:t>] </a:t>
            </a:r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B8828E5-5E64-46CC-9E19-14C0E182BE5A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 rot="5400000">
            <a:off x="7020160" y="2419039"/>
            <a:ext cx="1236537" cy="2883747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4995E9-1BB7-4CCD-80F7-26F71AC9B287}"/>
              </a:ext>
            </a:extLst>
          </p:cNvPr>
          <p:cNvSpPr/>
          <p:nvPr/>
        </p:nvSpPr>
        <p:spPr>
          <a:xfrm>
            <a:off x="8170339" y="2130125"/>
            <a:ext cx="1819924" cy="11125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1AFB1A65-9749-414E-B05F-514E456469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3865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669"/>
    </mc:Choice>
    <mc:Fallback>
      <p:transition spd="slow" advTm="69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6" grpId="0" animBg="1"/>
      <p:bldP spid="15" grpId="0" animBg="1"/>
    </p:bldLst>
  </p:timing>
  <p:extLst>
    <p:ext uri="{3A86A75C-4F4B-4683-9AE1-C65F6400EC91}">
      <p14:laserTraceLst xmlns:p14="http://schemas.microsoft.com/office/powerpoint/2010/main">
        <p14:tracePtLst>
          <p14:tracePt t="753" x="4197350" y="1663700"/>
          <p14:tracePt t="771" x="4222750" y="1682750"/>
          <p14:tracePt t="803" x="4254500" y="1701800"/>
          <p14:tracePt t="829" x="4273550" y="1720850"/>
          <p14:tracePt t="860" x="4324350" y="1765300"/>
          <p14:tracePt t="879" x="4362450" y="1790700"/>
          <p14:tracePt t="910" x="4400550" y="1803400"/>
          <p14:tracePt t="942" x="4432300" y="1816100"/>
          <p14:tracePt t="974" x="4483100" y="1828800"/>
          <p14:tracePt t="1004" x="4546600" y="1854200"/>
          <p14:tracePt t="1019" x="4578350" y="1860550"/>
          <p14:tracePt t="1041" x="4610100" y="1860550"/>
          <p14:tracePt t="1055" x="4629150" y="1860550"/>
          <p14:tracePt t="1082" x="4641850" y="1873250"/>
          <p14:tracePt t="1128" x="4679950" y="1885950"/>
          <p14:tracePt t="1147" x="4705350" y="1892300"/>
          <p14:tracePt t="1175" x="4749800" y="1911350"/>
          <p14:tracePt t="1208" x="4857750" y="1936750"/>
          <p14:tracePt t="1223" x="4933950" y="1955800"/>
          <p14:tracePt t="1253" x="5048250" y="1987550"/>
          <p14:tracePt t="1271" x="5099050" y="1993900"/>
          <p14:tracePt t="1296" x="5175250" y="2006600"/>
          <p14:tracePt t="1316" x="5226050" y="2012950"/>
          <p14:tracePt t="1349" x="5308600" y="2032000"/>
          <p14:tracePt t="1365" x="5365750" y="2044700"/>
          <p14:tracePt t="1379" x="5441950" y="2063750"/>
          <p14:tracePt t="1395" x="5530850" y="2089150"/>
          <p14:tracePt t="1425" x="5721350" y="2139950"/>
          <p14:tracePt t="1442" x="5822950" y="2171700"/>
          <p14:tracePt t="1471" x="5937250" y="2190750"/>
          <p14:tracePt t="1504" x="6070600" y="2197100"/>
          <p14:tracePt t="1537" x="6178550" y="2197100"/>
          <p14:tracePt t="1547" x="6216650" y="2197100"/>
          <p14:tracePt t="1579" x="6350000" y="2197100"/>
          <p14:tracePt t="1615" x="6470650" y="2197100"/>
          <p14:tracePt t="1642" x="6515100" y="2197100"/>
          <p14:tracePt t="1673" x="6546850" y="2197100"/>
          <p14:tracePt t="1691" x="6584950" y="2197100"/>
          <p14:tracePt t="1708" x="6616700" y="2197100"/>
          <p14:tracePt t="1737" x="6661150" y="2197100"/>
          <p14:tracePt t="1774" x="6699250" y="2197100"/>
          <p14:tracePt t="1802" x="6731000" y="2197100"/>
          <p14:tracePt t="1833" x="6737350" y="2197100"/>
          <p14:tracePt t="2098" x="6737350" y="2190750"/>
          <p14:tracePt t="2112" x="6743700" y="2171700"/>
          <p14:tracePt t="2144" x="6750050" y="2152650"/>
          <p14:tracePt t="2175" x="6750050" y="2127250"/>
          <p14:tracePt t="2207" x="6750050" y="2108200"/>
          <p14:tracePt t="2235" x="6762750" y="2095500"/>
          <p14:tracePt t="2269" x="6762750" y="2089150"/>
          <p14:tracePt t="2282" x="6762750" y="2082800"/>
          <p14:tracePt t="2316" x="6762750" y="2032000"/>
          <p14:tracePt t="2351" x="6769100" y="1974850"/>
          <p14:tracePt t="2378" x="6769100" y="1955800"/>
          <p14:tracePt t="2471" x="6769100" y="1943100"/>
          <p14:tracePt t="2505" x="6762750" y="1930400"/>
          <p14:tracePt t="2535" x="6750050" y="1930400"/>
          <p14:tracePt t="2551" x="6718300" y="1917700"/>
          <p14:tracePt t="2579" x="6616700" y="1892300"/>
          <p14:tracePt t="2618" x="6559550" y="1892300"/>
          <p14:tracePt t="2643" x="6559550" y="1917700"/>
          <p14:tracePt t="2754" x="6546850" y="1911350"/>
          <p14:tracePt t="2769" x="6559550" y="1911350"/>
          <p14:tracePt t="2802" x="6578600" y="1930400"/>
          <p14:tracePt t="2816" x="6584950" y="1943100"/>
          <p14:tracePt t="2848" x="6604000" y="1981200"/>
          <p14:tracePt t="2880" x="6604000" y="2006600"/>
          <p14:tracePt t="2910" x="6604000" y="2019300"/>
          <p14:tracePt t="2942" x="6604000" y="2044700"/>
          <p14:tracePt t="2985" x="6629400" y="2032000"/>
          <p14:tracePt t="3004" x="6686550" y="2006600"/>
          <p14:tracePt t="3035" x="6711950" y="2000250"/>
          <p14:tracePt t="3069" x="6737350" y="1981200"/>
          <p14:tracePt t="3079" x="6750050" y="1974850"/>
          <p14:tracePt t="3109" x="6762750" y="1962150"/>
          <p14:tracePt t="3129" x="6800850" y="1943100"/>
          <p14:tracePt t="3147" x="6845300" y="1917700"/>
          <p14:tracePt t="3174" x="6908800" y="1879600"/>
          <p14:tracePt t="3207" x="7010400" y="1828800"/>
          <p14:tracePt t="3235" x="7150100" y="1752600"/>
          <p14:tracePt t="3269" x="7404100" y="1657350"/>
          <p14:tracePt t="3295" x="7645400" y="1568450"/>
          <p14:tracePt t="3332" x="7931150" y="1435100"/>
          <p14:tracePt t="3348" x="8051800" y="1390650"/>
          <p14:tracePt t="3362" x="8178800" y="1352550"/>
          <p14:tracePt t="3395" x="8502650" y="1339850"/>
          <p14:tracePt t="3429" x="8826500" y="1352550"/>
          <p14:tracePt t="3443" x="8966200" y="1352550"/>
          <p14:tracePt t="3454" x="9074150" y="1346200"/>
          <p14:tracePt t="3472" x="9226550" y="1346200"/>
          <p14:tracePt t="3506" x="9531350" y="1327150"/>
          <p14:tracePt t="3516" x="9588500" y="1327150"/>
          <p14:tracePt t="3562" x="9899650" y="1301750"/>
          <p14:tracePt t="3571" x="9963150" y="1289050"/>
          <p14:tracePt t="3595" x="10153650" y="1289050"/>
          <p14:tracePt t="3630" x="10306050" y="1289050"/>
          <p14:tracePt t="3707" x="10261600" y="1346200"/>
          <p14:tracePt t="3736" x="10198100" y="1428750"/>
          <p14:tracePt t="3754" x="10096500" y="1504950"/>
          <p14:tracePt t="3781" x="9836150" y="1593850"/>
          <p14:tracePt t="3798" x="9677400" y="1619250"/>
          <p14:tracePt t="3819" x="9461500" y="1625600"/>
          <p14:tracePt t="3844" x="9175750" y="1600200"/>
          <p14:tracePt t="3863" x="8953500" y="1543050"/>
          <p14:tracePt t="3892" x="8661400" y="1441450"/>
          <p14:tracePt t="3911" x="8521700" y="1352550"/>
          <p14:tracePt t="3945" x="8362950" y="1181100"/>
          <p14:tracePt t="3953" x="8337550" y="1136650"/>
          <p14:tracePt t="3975" x="8267700" y="1016000"/>
          <p14:tracePt t="4004" x="8235950" y="850900"/>
          <p14:tracePt t="4049" x="8255000" y="571500"/>
          <p14:tracePt t="4069" x="8293100" y="501650"/>
          <p14:tracePt t="4096" x="8388350" y="393700"/>
          <p14:tracePt t="4129" x="8591550" y="304800"/>
          <p14:tracePt t="4144" x="8731250" y="279400"/>
          <p14:tracePt t="4173" x="8934450" y="260350"/>
          <p14:tracePt t="4192" x="9086850" y="266700"/>
          <p14:tracePt t="4203" x="9194800" y="285750"/>
          <p14:tracePt t="4221" x="9340850" y="342900"/>
          <p14:tracePt t="4238" x="9518650" y="431800"/>
          <p14:tracePt t="4270" x="9721850" y="590550"/>
          <p14:tracePt t="4285" x="9753600" y="641350"/>
          <p14:tracePt t="4298" x="9772650" y="711200"/>
          <p14:tracePt t="4319" x="9772650" y="806450"/>
          <p14:tracePt t="4343" x="9766300" y="939800"/>
          <p14:tracePt t="4378" x="9709150" y="1066800"/>
          <p14:tracePt t="4394" x="9639300" y="1130300"/>
          <p14:tracePt t="4410" x="9499600" y="1200150"/>
          <p14:tracePt t="4442" x="9239250" y="1282700"/>
          <p14:tracePt t="4455" x="9150350" y="1301750"/>
          <p14:tracePt t="4495" x="8915400" y="1301750"/>
          <p14:tracePt t="4523" x="8718550" y="1257300"/>
          <p14:tracePt t="4553" x="8610600" y="1231900"/>
          <p14:tracePt t="4566" x="8585200" y="1219200"/>
          <p14:tracePt t="4578" x="8578850" y="1219200"/>
          <p14:tracePt t="4603" x="8540750" y="1187450"/>
          <p14:tracePt t="4611" x="8515350" y="1168400"/>
          <p14:tracePt t="4643" x="8426450" y="1130300"/>
          <p14:tracePt t="4674" x="8388350" y="1104900"/>
          <p14:tracePt t="4710" x="8343900" y="1098550"/>
          <p14:tracePt t="4736" x="8324850" y="1092200"/>
          <p14:tracePt t="4768" x="8305800" y="1092200"/>
          <p14:tracePt t="4796" x="8267700" y="1092200"/>
          <p14:tracePt t="4798" x="8261350" y="1092200"/>
          <p14:tracePt t="4816" x="8255000" y="1092200"/>
          <p14:tracePt t="4843" x="8242300" y="1092200"/>
          <p14:tracePt t="4869" x="8235950" y="1098550"/>
          <p14:tracePt t="4896" x="8229600" y="1111250"/>
          <p14:tracePt t="5817" x="8204200" y="1117600"/>
          <p14:tracePt t="5828" x="8178800" y="1130300"/>
          <p14:tracePt t="5845" x="8134350" y="1143000"/>
          <p14:tracePt t="5878" x="8058150" y="1168400"/>
          <p14:tracePt t="5911" x="8032750" y="1168400"/>
          <p14:tracePt t="5940" x="8013700" y="1181100"/>
          <p14:tracePt t="5970" x="7950200" y="1187450"/>
          <p14:tracePt t="5988" x="7918450" y="1193800"/>
          <p14:tracePt t="6018" x="7867650" y="1200150"/>
          <p14:tracePt t="6035" x="7835900" y="1206500"/>
          <p14:tracePt t="6070" x="7734300" y="1225550"/>
          <p14:tracePt t="6097" x="7670800" y="1244600"/>
          <p14:tracePt t="6130" x="7645400" y="1250950"/>
          <p14:tracePt t="6145" x="7639050" y="1250950"/>
          <p14:tracePt t="6162" x="7594600" y="1250950"/>
          <p14:tracePt t="6191" x="7499350" y="1250950"/>
          <p14:tracePt t="6229" x="7353300" y="1257300"/>
          <p14:tracePt t="6237" x="7308850" y="1263650"/>
          <p14:tracePt t="6254" x="7054850" y="1263650"/>
          <p14:tracePt t="6270" x="6807200" y="1282700"/>
          <p14:tracePt t="6282" x="6623050" y="1308100"/>
          <p14:tracePt t="6316" x="6197600" y="1371600"/>
          <p14:tracePt t="6347" x="5822950" y="1409700"/>
          <p14:tracePt t="6378" x="5378450" y="1460500"/>
          <p14:tracePt t="6410" x="4972050" y="1511300"/>
          <p14:tracePt t="6428" x="4768850" y="1530350"/>
          <p14:tracePt t="6457" x="4419600" y="1530350"/>
          <p14:tracePt t="6473" x="4248150" y="1530350"/>
          <p14:tracePt t="6485" x="4127500" y="1530350"/>
          <p14:tracePt t="6505" x="3968750" y="1536700"/>
          <p14:tracePt t="6539" x="3689350" y="1581150"/>
          <p14:tracePt t="6547" x="3613150" y="1587500"/>
          <p14:tracePt t="6583" x="3276600" y="1676400"/>
          <p14:tracePt t="6611" x="3073400" y="1733550"/>
          <p14:tracePt t="6644" x="2889250" y="1828800"/>
          <p14:tracePt t="6672" x="2736850" y="1968500"/>
          <p14:tracePt t="6704" x="2628900" y="2063750"/>
          <p14:tracePt t="6737" x="2597150" y="2146300"/>
          <p14:tracePt t="6753" x="2584450" y="2203450"/>
          <p14:tracePt t="6767" x="2559050" y="2260600"/>
          <p14:tracePt t="6784" x="2527300" y="2305050"/>
          <p14:tracePt t="6811" x="2489200" y="2368550"/>
          <p14:tracePt t="6844" x="2482850" y="2425700"/>
          <p14:tracePt t="6879" x="2482850" y="2476500"/>
          <p14:tracePt t="6911" x="2463800" y="2533650"/>
          <p14:tracePt t="6941" x="2463800" y="2565400"/>
          <p14:tracePt t="6970" x="2463800" y="2578100"/>
          <p14:tracePt t="7006" x="2463800" y="2609850"/>
          <p14:tracePt t="7018" x="2463800" y="2628900"/>
          <p14:tracePt t="7033" x="2463800" y="2647950"/>
          <p14:tracePt t="7205" x="2463800" y="2628900"/>
          <p14:tracePt t="7237" x="2463800" y="2597150"/>
          <p14:tracePt t="7266" x="2457450" y="2559050"/>
          <p14:tracePt t="7297" x="2457450" y="2540000"/>
          <p14:tracePt t="7329" x="2451100" y="2508250"/>
          <p14:tracePt t="7364" x="2444750" y="2489200"/>
          <p14:tracePt t="7504" x="2444750" y="2527300"/>
          <p14:tracePt t="7520" x="2444750" y="2552700"/>
          <p14:tracePt t="7553" x="2444750" y="2571750"/>
          <p14:tracePt t="7693" x="2501900" y="2552700"/>
          <p14:tracePt t="7724" x="2578100" y="2514600"/>
          <p14:tracePt t="7753" x="2597150" y="2501900"/>
          <p14:tracePt t="8219" x="2603500" y="2501900"/>
          <p14:tracePt t="8254" x="2590800" y="2527300"/>
          <p14:tracePt t="8270" x="2571750" y="2552700"/>
          <p14:tracePt t="8298" x="2559050" y="2578100"/>
          <p14:tracePt t="8393" x="2552700" y="2590800"/>
          <p14:tracePt t="8424" x="2552700" y="2597150"/>
          <p14:tracePt t="8456" x="2552700" y="2603500"/>
          <p14:tracePt t="8468" x="2552700" y="2622550"/>
          <p14:tracePt t="8502" x="2552700" y="2679700"/>
          <p14:tracePt t="8532" x="2552700" y="2692400"/>
          <p14:tracePt t="8566" x="2552700" y="2711450"/>
          <p14:tracePt t="8598" x="2552700" y="2762250"/>
          <p14:tracePt t="8599" x="2552700" y="2774950"/>
          <p14:tracePt t="8609" x="2552700" y="2781300"/>
          <p14:tracePt t="8644" x="2552700" y="2813050"/>
          <p14:tracePt t="8671" x="2552700" y="2819400"/>
          <p14:tracePt t="8707" x="2552700" y="2851150"/>
          <p14:tracePt t="8738" x="2552700" y="2857500"/>
          <p14:tracePt t="8847" x="2546350" y="2857500"/>
          <p14:tracePt t="8863" x="2540000" y="2863850"/>
          <p14:tracePt t="8891" x="2527300" y="2863850"/>
          <p14:tracePt t="8925" x="2508250" y="2863850"/>
          <p14:tracePt t="8958" x="2489200" y="2908300"/>
          <p14:tracePt t="8992" x="2451100" y="2959100"/>
          <p14:tracePt t="9003" x="2444750" y="2971800"/>
          <p14:tracePt t="9032" x="2425700" y="2990850"/>
          <p14:tracePt t="9049" x="2413000" y="2990850"/>
          <p14:tracePt t="9084" x="2298700" y="2997200"/>
          <p14:tracePt t="9111" x="2241550" y="3009900"/>
          <p14:tracePt t="9142" x="2228850" y="3009900"/>
          <p14:tracePt t="9176" x="2203450" y="2965450"/>
          <p14:tracePt t="9192" x="2203450" y="2933700"/>
          <p14:tracePt t="9220" x="2203450" y="2876550"/>
          <p14:tracePt t="9238" x="2216150" y="2819400"/>
          <p14:tracePt t="9265" x="2260600" y="2781300"/>
          <p14:tracePt t="9298" x="2311400" y="2762250"/>
          <p14:tracePt t="9331" x="2387600" y="2762250"/>
          <p14:tracePt t="9349" x="2425700" y="2762250"/>
          <p14:tracePt t="9378" x="2470150" y="2762250"/>
          <p14:tracePt t="9408" x="2514600" y="2832100"/>
          <p14:tracePt t="9440" x="2514600" y="2908300"/>
          <p14:tracePt t="9456" x="2508250" y="2927350"/>
          <p14:tracePt t="9485" x="2457450" y="2965450"/>
          <p14:tracePt t="9517" x="2381250" y="2984500"/>
          <p14:tracePt t="9551" x="2330450" y="3003550"/>
          <p14:tracePt t="9570" x="2305050" y="3003550"/>
          <p14:tracePt t="9600" x="2292350" y="3003550"/>
          <p14:tracePt t="9610" x="2286000" y="3003550"/>
          <p14:tracePt t="9645" x="2273300" y="3003550"/>
          <p14:tracePt t="9660" x="2266950" y="3003550"/>
          <p14:tracePt t="9691" x="2247900" y="2990850"/>
          <p14:tracePt t="9786" x="2241550" y="2984500"/>
          <p14:tracePt t="9846" x="2228850" y="2971800"/>
          <p14:tracePt t="9878" x="2222500" y="2965450"/>
          <p14:tracePt t="10157" x="2222500" y="2959100"/>
          <p14:tracePt t="10173" x="2222500" y="2946400"/>
          <p14:tracePt t="10205" x="2260600" y="2927350"/>
          <p14:tracePt t="10238" x="2324100" y="2908300"/>
          <p14:tracePt t="10272" x="2374900" y="2908300"/>
          <p14:tracePt t="10300" x="2413000" y="2908300"/>
          <p14:tracePt t="10315" x="2425700" y="2908300"/>
          <p14:tracePt t="10345" x="2463800" y="2908300"/>
          <p14:tracePt t="10361" x="2470150" y="2908300"/>
          <p14:tracePt t="10469" x="2495550" y="2908300"/>
          <p14:tracePt t="10504" x="2533650" y="2908300"/>
          <p14:tracePt t="10581" x="2571750" y="2908300"/>
          <p14:tracePt t="10597" x="2597150" y="2914650"/>
          <p14:tracePt t="10612" x="2603500" y="2914650"/>
          <p14:tracePt t="10722" x="2609850" y="2914650"/>
          <p14:tracePt t="10737" x="2622550" y="2927350"/>
          <p14:tracePt t="10766" x="2654300" y="2978150"/>
          <p14:tracePt t="10799" x="2673350" y="3073400"/>
          <p14:tracePt t="10819" x="2686050" y="3111500"/>
          <p14:tracePt t="10828" x="2686050" y="3124200"/>
          <p14:tracePt t="10863" x="2686050" y="3130550"/>
          <p14:tracePt t="10956" x="2686050" y="3136900"/>
          <p14:tracePt t="11020" x="2686050" y="3149600"/>
          <p14:tracePt t="11535" x="2679700" y="3155950"/>
          <p14:tracePt t="12469" x="2686050" y="3143250"/>
          <p14:tracePt t="12506" x="2686050" y="3124200"/>
          <p14:tracePt t="12538" x="2686050" y="3117850"/>
          <p14:tracePt t="12546" x="2686050" y="3105150"/>
          <p14:tracePt t="12567" x="2686050" y="3073400"/>
          <p14:tracePt t="12596" x="2692400" y="3028950"/>
          <p14:tracePt t="12611" x="2692400" y="3016250"/>
          <p14:tracePt t="12629" x="2692400" y="2984500"/>
          <p14:tracePt t="12672" x="2692400" y="2882900"/>
          <p14:tracePt t="12680" x="2692400" y="2870200"/>
          <p14:tracePt t="12691" x="2692400" y="2851150"/>
          <p14:tracePt t="12708" x="2692400" y="2806700"/>
          <p14:tracePt t="12724" x="2692400" y="2768600"/>
          <p14:tracePt t="12754" x="2692400" y="2724150"/>
          <p14:tracePt t="12787" x="2692400" y="2686050"/>
          <p14:tracePt t="12797" x="2692400" y="2673350"/>
          <p14:tracePt t="12834" x="2692400" y="2635250"/>
          <p14:tracePt t="12862" x="2692400" y="2622550"/>
          <p14:tracePt t="12892" x="2692400" y="2609850"/>
          <p14:tracePt t="13532" x="2692400" y="2635250"/>
          <p14:tracePt t="13568" x="2692400" y="2686050"/>
          <p14:tracePt t="13593" x="2692400" y="2730500"/>
          <p14:tracePt t="13629" x="2692400" y="2813050"/>
          <p14:tracePt t="13660" x="2692400" y="2889250"/>
          <p14:tracePt t="13692" x="2686050" y="2959100"/>
          <p14:tracePt t="13726" x="2679700" y="3022600"/>
          <p14:tracePt t="13754" x="2667000" y="3073400"/>
          <p14:tracePt t="13785" x="2667000" y="3079750"/>
          <p14:tracePt t="13892" x="2660650" y="3092450"/>
          <p14:tracePt t="13927" x="2635250" y="3048000"/>
          <p14:tracePt t="13944" x="2616200" y="3009900"/>
          <p14:tracePt t="13970" x="2603500" y="2978150"/>
          <p14:tracePt t="13986" x="2603500" y="2971800"/>
          <p14:tracePt t="14131" x="2603500" y="3009900"/>
          <p14:tracePt t="14141" x="2609850" y="3022600"/>
          <p14:tracePt t="14175" x="2616200" y="3041650"/>
          <p14:tracePt t="14283" x="2622550" y="3041650"/>
          <p14:tracePt t="14300" x="2673350" y="3035300"/>
          <p14:tracePt t="14317" x="2705100" y="3022600"/>
          <p14:tracePt t="14346" x="2749550" y="3003550"/>
          <p14:tracePt t="14362" x="2762250" y="2997200"/>
          <p14:tracePt t="15080" x="2781300" y="2990850"/>
          <p14:tracePt t="15098" x="2787650" y="2984500"/>
          <p14:tracePt t="15130" x="2825750" y="2978150"/>
          <p14:tracePt t="15142" x="2844800" y="2978150"/>
          <p14:tracePt t="15161" x="2876550" y="2978150"/>
          <p14:tracePt t="15172" x="2882900" y="2984500"/>
          <p14:tracePt t="15192" x="2889250" y="2984500"/>
          <p14:tracePt t="15220" x="2895600" y="2984500"/>
          <p14:tracePt t="15284" x="2908300" y="2984500"/>
          <p14:tracePt t="15301" x="2927350" y="2984500"/>
          <p14:tracePt t="15331" x="2933700" y="2984500"/>
          <p14:tracePt t="15347" x="2946400" y="2978150"/>
          <p14:tracePt t="15367" x="2952750" y="2978150"/>
          <p14:tracePt t="15394" x="2965450" y="2978150"/>
          <p14:tracePt t="15406" x="2971800" y="2978150"/>
          <p14:tracePt t="15441" x="2978150" y="2978150"/>
          <p14:tracePt t="15456" x="2984500" y="2978150"/>
          <p14:tracePt t="15769" x="2959100" y="2978150"/>
          <p14:tracePt t="15786" x="2927350" y="2978150"/>
          <p14:tracePt t="15798" x="2901950" y="2978150"/>
          <p14:tracePt t="15819" x="2882900" y="2978150"/>
          <p14:tracePt t="15845" x="2876550" y="2978150"/>
          <p14:tracePt t="16267" x="2857500" y="2978150"/>
          <p14:tracePt t="16454" x="2876550" y="2959100"/>
          <p14:tracePt t="16490" x="2914650" y="2959100"/>
          <p14:tracePt t="16503" x="2933700" y="2959100"/>
          <p14:tracePt t="16534" x="2952750" y="2959100"/>
          <p14:tracePt t="16568" x="2959100" y="2959100"/>
          <p14:tracePt t="16582" x="2971800" y="2959100"/>
          <p14:tracePt t="16595" x="2990850" y="2959100"/>
          <p14:tracePt t="16612" x="3022600" y="2959100"/>
          <p14:tracePt t="16642" x="3060700" y="2959100"/>
          <p14:tracePt t="17350" x="3092450" y="2959100"/>
          <p14:tracePt t="17381" x="3124200" y="2959100"/>
          <p14:tracePt t="17393" x="3136900" y="2959100"/>
          <p14:tracePt t="17426" x="3155950" y="2952750"/>
          <p14:tracePt t="17460" x="3162300" y="2952750"/>
          <p14:tracePt t="17521" x="3175000" y="2946400"/>
          <p14:tracePt t="17554" x="3181350" y="2946400"/>
          <p14:tracePt t="17566" x="3200400" y="2946400"/>
          <p14:tracePt t="17595" x="3257550" y="2946400"/>
          <p14:tracePt t="17628" x="3302000" y="2946400"/>
          <p14:tracePt t="17660" x="3314700" y="2946400"/>
          <p14:tracePt t="17676" x="3321050" y="2946400"/>
          <p14:tracePt t="17691" x="3346450" y="2946400"/>
          <p14:tracePt t="17708" x="3365500" y="2952750"/>
          <p14:tracePt t="17720" x="3378200" y="2952750"/>
          <p14:tracePt t="17755" x="3397250" y="2952750"/>
          <p14:tracePt t="17784" x="3409950" y="2952750"/>
          <p14:tracePt t="17807" x="3435350" y="2952750"/>
          <p14:tracePt t="17830" x="3460750" y="2952750"/>
          <p14:tracePt t="17880" x="3467100" y="2952750"/>
          <p14:tracePt t="17953" x="3517900" y="2965450"/>
          <p14:tracePt t="17986" x="3530600" y="2971800"/>
          <p14:tracePt t="18084" x="3581400" y="2971800"/>
          <p14:tracePt t="18114" x="3625850" y="2971800"/>
          <p14:tracePt t="18142" x="3676650" y="2971800"/>
          <p14:tracePt t="18174" x="3752850" y="2965450"/>
          <p14:tracePt t="18192" x="3797300" y="2965450"/>
          <p14:tracePt t="18222" x="3905250" y="2965450"/>
          <p14:tracePt t="18234" x="3949700" y="2965450"/>
          <p14:tracePt t="18267" x="4089400" y="2965450"/>
          <p14:tracePt t="18302" x="4229100" y="2965450"/>
          <p14:tracePt t="18315" x="4273550" y="2965450"/>
          <p14:tracePt t="18331" x="4330700" y="2965450"/>
          <p14:tracePt t="18363" x="4457700" y="2959100"/>
          <p14:tracePt t="18394" x="4552950" y="2946400"/>
          <p14:tracePt t="18427" x="4641850" y="2946400"/>
          <p14:tracePt t="18460" x="4737100" y="2946400"/>
          <p14:tracePt t="18468" x="4762500" y="2946400"/>
          <p14:tracePt t="18488" x="4851400" y="2946400"/>
          <p14:tracePt t="18505" x="4933950" y="2946400"/>
          <p14:tracePt t="18518" x="5010150" y="2946400"/>
          <p14:tracePt t="18547" x="5130800" y="2946400"/>
          <p14:tracePt t="18582" x="5251450" y="2946400"/>
          <p14:tracePt t="18597" x="5295900" y="2946400"/>
          <p14:tracePt t="18610" x="5365750" y="2946400"/>
          <p14:tracePt t="18630" x="5429250" y="2946400"/>
          <p14:tracePt t="18650" x="5480050" y="2946400"/>
          <p14:tracePt t="18661" x="5518150" y="2946400"/>
          <p14:tracePt t="18675" x="5543550" y="2946400"/>
          <p14:tracePt t="18707" x="5651500" y="2952750"/>
          <p14:tracePt t="18734" x="5740400" y="2965450"/>
          <p14:tracePt t="18770" x="5822950" y="2965450"/>
          <p14:tracePt t="18794" x="5880100" y="2965450"/>
          <p14:tracePt t="18830" x="5969000" y="2971800"/>
          <p14:tracePt t="18846" x="6007100" y="2971800"/>
          <p14:tracePt t="18860" x="6032500" y="2971800"/>
          <p14:tracePt t="18879" x="6089650" y="2971800"/>
          <p14:tracePt t="18896" x="6140450" y="2971800"/>
          <p14:tracePt t="18918" x="6203950" y="2984500"/>
          <p14:tracePt t="18942" x="6267450" y="2990850"/>
          <p14:tracePt t="18973" x="6362700" y="3003550"/>
          <p14:tracePt t="18995" x="6432550" y="3016250"/>
          <p14:tracePt t="19021" x="6521450" y="3028950"/>
          <p14:tracePt t="19032" x="6572250" y="3041650"/>
          <p14:tracePt t="19074" x="6756400" y="3060700"/>
          <p14:tracePt t="19102" x="6845300" y="3060700"/>
          <p14:tracePt t="19110" x="6877050" y="3060700"/>
          <p14:tracePt t="19141" x="6953250" y="3067050"/>
          <p14:tracePt t="19157" x="6991350" y="3067050"/>
          <p14:tracePt t="19176" x="7016750" y="3067050"/>
          <p14:tracePt t="19211" x="7029450" y="3067050"/>
          <p14:tracePt t="19256" x="7061200" y="3067050"/>
          <p14:tracePt t="19288" x="7080250" y="3079750"/>
          <p14:tracePt t="20282" x="6997700" y="3086100"/>
          <p14:tracePt t="20316" x="6750050" y="3098800"/>
          <p14:tracePt t="20348" x="6426200" y="3098800"/>
          <p14:tracePt t="20364" x="6235700" y="3111500"/>
          <p14:tracePt t="20392" x="5861050" y="3155950"/>
          <p14:tracePt t="20412" x="5588000" y="3194050"/>
          <p14:tracePt t="20442" x="5143500" y="3232150"/>
          <p14:tracePt t="20454" x="4997450" y="3232150"/>
          <p14:tracePt t="20471" x="4819650" y="3232150"/>
          <p14:tracePt t="20506" x="4438650" y="3238500"/>
          <p14:tracePt t="20515" x="4356100" y="3238500"/>
          <p14:tracePt t="20548" x="4013200" y="3251200"/>
          <p14:tracePt t="20582" x="3638550" y="3257550"/>
          <p14:tracePt t="20599" x="3486150" y="3257550"/>
          <p14:tracePt t="20630" x="3282950" y="3257550"/>
          <p14:tracePt t="20662" x="3168650" y="3257550"/>
          <p14:tracePt t="20678" x="3124200" y="3257550"/>
          <p14:tracePt t="20691" x="3060700" y="3257550"/>
          <p14:tracePt t="20707" x="2997200" y="3257550"/>
          <p14:tracePt t="20742" x="2870200" y="3257550"/>
          <p14:tracePt t="20771" x="2838450" y="3257550"/>
          <p14:tracePt t="20802" x="2825750" y="3257550"/>
          <p14:tracePt t="20864" x="2819400" y="3251200"/>
          <p14:tracePt t="20942" x="2851150" y="3206750"/>
          <p14:tracePt t="20970" x="2857500" y="3206750"/>
          <p14:tracePt t="21158" x="2787650" y="3206750"/>
          <p14:tracePt t="21172" x="2743200" y="3206750"/>
          <p14:tracePt t="21190" x="2692400" y="3206750"/>
          <p14:tracePt t="21222" x="2641600" y="3206750"/>
          <p14:tracePt t="21256" x="2609850" y="3206750"/>
          <p14:tracePt t="21288" x="2565400" y="3206750"/>
          <p14:tracePt t="21298" x="2540000" y="3206750"/>
          <p14:tracePt t="21317" x="2533650" y="3206750"/>
          <p14:tracePt t="21349" x="2520950" y="3206750"/>
          <p14:tracePt t="21378" x="2489200" y="3206750"/>
          <p14:tracePt t="21396" x="2476500" y="3206750"/>
          <p14:tracePt t="21424" x="2463800" y="3194050"/>
          <p14:tracePt t="21455" x="2457450" y="3187700"/>
          <p14:tracePt t="21472" x="2457450" y="3181350"/>
          <p14:tracePt t="21515" x="2457450" y="3162300"/>
          <p14:tracePt t="21576" x="2457450" y="3143250"/>
          <p14:tracePt t="21594" x="2463800" y="3117850"/>
          <p14:tracePt t="21630" x="2482850" y="3105150"/>
          <p14:tracePt t="21831" x="2520950" y="3130550"/>
          <p14:tracePt t="21862" x="2552700" y="3162300"/>
          <p14:tracePt t="21895" x="2552700" y="3168650"/>
          <p14:tracePt t="21912" x="2540000" y="3181350"/>
          <p14:tracePt t="21923" x="2520950" y="3200400"/>
          <p14:tracePt t="21956" x="2451100" y="3232150"/>
          <p14:tracePt t="21988" x="2413000" y="3232150"/>
          <p14:tracePt t="22022" x="2374900" y="3219450"/>
          <p14:tracePt t="22050" x="2355850" y="3194050"/>
          <p14:tracePt t="22082" x="2362200" y="3086100"/>
          <p14:tracePt t="22098" x="2387600" y="3035300"/>
          <p14:tracePt t="22129" x="2432050" y="2984500"/>
          <p14:tracePt t="22156" x="2520950" y="2952750"/>
          <p14:tracePt t="22175" x="2616200" y="2952750"/>
          <p14:tracePt t="22210" x="2781300" y="2952750"/>
          <p14:tracePt t="22239" x="2933700" y="2952750"/>
          <p14:tracePt t="22269" x="3098800" y="2946400"/>
          <p14:tracePt t="22288" x="3187700" y="2914650"/>
          <p14:tracePt t="22318" x="3409950" y="2844800"/>
          <p14:tracePt t="22343" x="3549650" y="2800350"/>
          <p14:tracePt t="22377" x="3594100" y="2781300"/>
          <p14:tracePt t="22410" x="3600450" y="2774950"/>
          <p14:tracePt t="22503" x="3581400" y="2768600"/>
          <p14:tracePt t="22516" x="3556000" y="2774950"/>
          <p14:tracePt t="22549" x="3460750" y="2813050"/>
          <p14:tracePt t="22568" x="3416300" y="2813050"/>
          <p14:tracePt t="22581" x="3403600" y="2813050"/>
          <p14:tracePt t="22609" x="3378200" y="2787650"/>
          <p14:tracePt t="22631" x="3371850" y="2762250"/>
          <p14:tracePt t="22662" x="3397250" y="2717800"/>
          <p14:tracePt t="22693" x="3467100" y="2647950"/>
          <p14:tracePt t="22724" x="3549650" y="2603500"/>
          <p14:tracePt t="22735" x="3581400" y="2597150"/>
          <p14:tracePt t="22770" x="3651250" y="2597150"/>
          <p14:tracePt t="22796" x="3676650" y="2609850"/>
          <p14:tracePt t="22830" x="3689350" y="2679700"/>
          <p14:tracePt t="22863" x="3689350" y="2762250"/>
          <p14:tracePt t="22891" x="3657600" y="2800350"/>
          <p14:tracePt t="22922" x="3600450" y="2825750"/>
          <p14:tracePt t="22957" x="3543300" y="2844800"/>
          <p14:tracePt t="22970" x="3505200" y="2863850"/>
          <p14:tracePt t="22986" x="3479800" y="2863850"/>
          <p14:tracePt t="23007" x="3467100" y="2882900"/>
          <p14:tracePt t="23049" x="3454400" y="2933700"/>
          <p14:tracePt t="23066" x="3454400" y="2971800"/>
          <p14:tracePt t="23099" x="3460750" y="3054350"/>
          <p14:tracePt t="23131" x="3479800" y="3098800"/>
          <p14:tracePt t="23157" x="3479800" y="3124200"/>
          <p14:tracePt t="23175" x="3479800" y="3143250"/>
          <p14:tracePt t="23210" x="3479800" y="3181350"/>
          <p14:tracePt t="23218" x="3473450" y="3194050"/>
          <p14:tracePt t="23256" x="3397250" y="3225800"/>
          <p14:tracePt t="23268" x="3371850" y="3225800"/>
          <p14:tracePt t="23298" x="3321050" y="3225800"/>
          <p14:tracePt t="23330" x="3257550" y="3206750"/>
          <p14:tracePt t="23362" x="3232150" y="3162300"/>
          <p14:tracePt t="23396" x="3289300" y="3041650"/>
          <p14:tracePt t="23424" x="3346450" y="2990850"/>
          <p14:tracePt t="23449" x="3397250" y="2971800"/>
          <p14:tracePt t="23470" x="3454400" y="2959100"/>
          <p14:tracePt t="23508" x="3524250" y="2959100"/>
          <p14:tracePt t="23516" x="3530600" y="2965450"/>
          <p14:tracePt t="23549" x="3549650" y="3022600"/>
          <p14:tracePt t="23582" x="3562350" y="3092450"/>
          <p14:tracePt t="23599" x="3562350" y="3117850"/>
          <p14:tracePt t="23610" x="3562350" y="3130550"/>
          <p14:tracePt t="23641" x="3543300" y="3155950"/>
          <p14:tracePt t="23676" x="3492500" y="3175000"/>
          <p14:tracePt t="23708" x="3409950" y="3187700"/>
          <p14:tracePt t="23719" x="3403600" y="3187700"/>
          <p14:tracePt t="23735" x="3390900" y="3187700"/>
          <p14:tracePt t="23769" x="3378200" y="3155950"/>
          <p14:tracePt t="23782" x="3378200" y="3130550"/>
          <p14:tracePt t="23797" x="3384550" y="3105150"/>
          <p14:tracePt t="23832" x="3435350" y="3054350"/>
          <p14:tracePt t="23849" x="3486150" y="3035300"/>
          <p14:tracePt t="23878" x="3543300" y="3028950"/>
          <p14:tracePt t="23916" x="3562350" y="3028950"/>
          <p14:tracePt t="23924" x="3568700" y="3028950"/>
          <p14:tracePt t="23953" x="3594100" y="3048000"/>
          <p14:tracePt t="23968" x="3594100" y="3086100"/>
          <p14:tracePt t="24004" x="3556000" y="3143250"/>
          <p14:tracePt t="24017" x="3536950" y="3149600"/>
          <p14:tracePt t="24050" x="3460750" y="3162300"/>
          <p14:tracePt t="24070" x="3429000" y="3162300"/>
          <p14:tracePt t="24100" x="3409950" y="3155950"/>
          <p14:tracePt t="24110" x="3403600" y="3155950"/>
          <p14:tracePt t="24144" x="3397250" y="3105150"/>
          <p14:tracePt t="24159" x="3397250" y="3086100"/>
          <p14:tracePt t="24190" x="3397250" y="3067050"/>
          <p14:tracePt t="24224" x="3409950" y="3048000"/>
          <p14:tracePt t="24256" x="3422650" y="3048000"/>
          <p14:tracePt t="24315" x="3441700" y="3054350"/>
          <p14:tracePt t="24333" x="3454400" y="3067050"/>
          <p14:tracePt t="24360" x="3467100" y="3079750"/>
          <p14:tracePt t="24397" x="3498850" y="3086100"/>
          <p14:tracePt t="24426" x="3530600" y="3111500"/>
          <p14:tracePt t="24449" x="3543300" y="3124200"/>
          <p14:tracePt t="24477" x="3549650" y="3124200"/>
          <p14:tracePt t="24504" x="3549650" y="3155950"/>
          <p14:tracePt t="24518" x="3536950" y="3175000"/>
          <p14:tracePt t="24533" x="3524250" y="3181350"/>
          <p14:tracePt t="24558" x="3505200" y="3200400"/>
          <p14:tracePt t="24599" x="3435350" y="3232150"/>
          <p14:tracePt t="24610" x="3422650" y="3238500"/>
          <p14:tracePt t="24629" x="3403600" y="3238500"/>
          <p14:tracePt t="24706" x="3397250" y="3206750"/>
          <p14:tracePt t="24722" x="3397250" y="3175000"/>
          <p14:tracePt t="24735" x="3422650" y="3143250"/>
          <p14:tracePt t="24759" x="3486150" y="3092450"/>
          <p14:tracePt t="24767" x="3498850" y="3086100"/>
          <p14:tracePt t="24784" x="3524250" y="3079750"/>
          <p14:tracePt t="24819" x="3562350" y="3060700"/>
          <p14:tracePt t="24831" x="3587750" y="3054350"/>
          <p14:tracePt t="24851" x="3638550" y="3028950"/>
          <p14:tracePt t="24864" x="3689350" y="2997200"/>
          <p14:tracePt t="24892" x="3765550" y="2952750"/>
          <p14:tracePt t="24923" x="3873500" y="2914650"/>
          <p14:tracePt t="24942" x="3981450" y="2863850"/>
          <p14:tracePt t="24955" x="4044950" y="2838450"/>
          <p14:tracePt t="24973" x="4133850" y="2800350"/>
          <p14:tracePt t="25005" x="4222750" y="2774950"/>
          <p14:tracePt t="25036" x="4318000" y="2762250"/>
          <p14:tracePt t="25067" x="4375150" y="2749550"/>
          <p14:tracePt t="25082" x="4387850" y="2736850"/>
          <p14:tracePt t="25103" x="4394200" y="2736850"/>
          <p14:tracePt t="25220" x="4406900" y="2736850"/>
          <p14:tracePt t="25265" x="4413250" y="2736850"/>
          <p14:tracePt t="25282" x="4445000" y="2749550"/>
          <p14:tracePt t="25318" x="4508500" y="2825750"/>
          <p14:tracePt t="25320" x="4514850" y="2838450"/>
          <p14:tracePt t="25327" x="4521200" y="2851150"/>
          <p14:tracePt t="25346" x="4540250" y="2901950"/>
          <p14:tracePt t="25378" x="4565650" y="3009900"/>
          <p14:tracePt t="25395" x="4578350" y="3041650"/>
          <p14:tracePt t="25424" x="4584700" y="3079750"/>
          <p14:tracePt t="25442" x="4584700" y="3086100"/>
          <p14:tracePt t="25469" x="4540250" y="3130550"/>
          <p14:tracePt t="25488" x="4495800" y="3155950"/>
          <p14:tracePt t="25519" x="4445000" y="3168650"/>
          <p14:tracePt t="25536" x="4413250" y="3181350"/>
          <p14:tracePt t="25549" x="4387850" y="3181350"/>
          <p14:tracePt t="25584" x="4279900" y="3168650"/>
          <p14:tracePt t="25610" x="4267200" y="3162300"/>
          <p14:tracePt t="25657" x="4279900" y="3111500"/>
          <p14:tracePt t="25692" x="4362450" y="3016250"/>
          <p14:tracePt t="25723" x="4457700" y="2997200"/>
          <p14:tracePt t="25741" x="4514850" y="2990850"/>
          <p14:tracePt t="25772" x="4552950" y="2990850"/>
          <p14:tracePt t="25797" x="4565650" y="3003550"/>
          <p14:tracePt t="25830" x="4565650" y="3079750"/>
          <p14:tracePt t="25864" x="4546600" y="3111500"/>
          <p14:tracePt t="25892" x="4521200" y="3124200"/>
          <p14:tracePt t="25925" x="4476750" y="3124200"/>
          <p14:tracePt t="25957" x="4470400" y="3124200"/>
          <p14:tracePt t="26205" x="4540250" y="3079750"/>
          <p14:tracePt t="26237" x="4686300" y="2997200"/>
          <p14:tracePt t="26269" x="4845050" y="2940050"/>
          <p14:tracePt t="26304" x="5105400" y="2863850"/>
          <p14:tracePt t="26318" x="5168900" y="2844800"/>
          <p14:tracePt t="26329" x="5207000" y="2832100"/>
          <p14:tracePt t="26359" x="5264150" y="2813050"/>
          <p14:tracePt t="26381" x="5327650" y="2794000"/>
          <p14:tracePt t="26412" x="5416550" y="2768600"/>
          <p14:tracePt t="26442" x="5435600" y="2762250"/>
          <p14:tracePt t="26533" x="5441950" y="2762250"/>
          <p14:tracePt t="26549" x="5454650" y="2781300"/>
          <p14:tracePt t="26584" x="5461000" y="2800350"/>
          <p14:tracePt t="26644" x="5441950" y="2813050"/>
          <p14:tracePt t="26662" x="5410200" y="2819400"/>
          <p14:tracePt t="26674" x="5391150" y="2819400"/>
          <p14:tracePt t="26755" x="5403850" y="2781300"/>
          <p14:tracePt t="26785" x="5448300" y="2774950"/>
          <p14:tracePt t="26817" x="5499100" y="2755900"/>
          <p14:tracePt t="26845" x="5543550" y="2736850"/>
          <p14:tracePt t="26880" x="5613400" y="2724150"/>
          <p14:tracePt t="26892" x="5645150" y="2724150"/>
          <p14:tracePt t="26910" x="5657850" y="2724150"/>
          <p14:tracePt t="26945" x="5657850" y="2736850"/>
          <p14:tracePt t="26954" x="5664200" y="2749550"/>
          <p14:tracePt t="26969" x="5664200" y="2794000"/>
          <p14:tracePt t="27004" x="5651500" y="2851150"/>
          <p14:tracePt t="27018" x="5645150" y="2863850"/>
          <p14:tracePt t="27037" x="5638800" y="2870200"/>
          <p14:tracePt t="27068" x="5613400" y="2870200"/>
          <p14:tracePt t="27080" x="5581650" y="2870200"/>
          <p14:tracePt t="27099" x="5543550" y="2870200"/>
          <p14:tracePt t="27110" x="5511800" y="2870200"/>
          <p14:tracePt t="27144" x="5492750" y="2876550"/>
          <p14:tracePt t="27221" x="5562600" y="2882900"/>
          <p14:tracePt t="27253" x="5740400" y="2978150"/>
          <p14:tracePt t="27284" x="5848350" y="3048000"/>
          <p14:tracePt t="27318" x="5842000" y="3136900"/>
          <p14:tracePt t="27345" x="5778500" y="3225800"/>
          <p14:tracePt t="27378" x="5702300" y="3295650"/>
          <p14:tracePt t="27412" x="5568950" y="3327400"/>
          <p14:tracePt t="27440" x="5486400" y="3327400"/>
          <p14:tracePt t="27454" x="5461000" y="3327400"/>
          <p14:tracePt t="27473" x="5429250" y="3314700"/>
          <p14:tracePt t="27492" x="5416550" y="3270250"/>
          <p14:tracePt t="27505" x="5416550" y="3238500"/>
          <p14:tracePt t="27532" x="5416550" y="3200400"/>
          <p14:tracePt t="27547" x="5429250" y="3181350"/>
          <p14:tracePt t="27566" x="5480050" y="3155950"/>
          <p14:tracePt t="27599" x="5594350" y="3124200"/>
          <p14:tracePt t="27637" x="5689600" y="3111500"/>
          <p14:tracePt t="27657" x="5708650" y="3111500"/>
          <p14:tracePt t="27695" x="5778500" y="3162300"/>
          <p14:tracePt t="27704" x="5784850" y="3181350"/>
          <p14:tracePt t="27738" x="5753100" y="3276600"/>
          <p14:tracePt t="27771" x="5626100" y="3327400"/>
          <p14:tracePt t="27782" x="5588000" y="3333750"/>
          <p14:tracePt t="27817" x="5524500" y="3333750"/>
          <p14:tracePt t="27844" x="5467350" y="3308350"/>
          <p14:tracePt t="27861" x="5454650" y="3282950"/>
          <p14:tracePt t="27903" x="5454650" y="3270250"/>
          <p14:tracePt t="27911" x="5454650" y="3263900"/>
          <p14:tracePt t="27924" x="5454650" y="3257550"/>
          <p14:tracePt t="27954" x="5454650" y="3232150"/>
          <p14:tracePt t="28005" x="5461000" y="3232150"/>
          <p14:tracePt t="28032" x="5467350" y="3225800"/>
          <p14:tracePt t="28066" x="5473700" y="3219450"/>
          <p14:tracePt t="28084" x="5505450" y="3213100"/>
          <p14:tracePt t="28095" x="5524500" y="3206750"/>
          <p14:tracePt t="28112" x="5575300" y="3206750"/>
          <p14:tracePt t="28132" x="5632450" y="3206750"/>
          <p14:tracePt t="28143" x="5657850" y="3206750"/>
          <p14:tracePt t="28166" x="5695950" y="3206750"/>
          <p14:tracePt t="28238" x="5702300" y="3206750"/>
          <p14:tracePt t="28271" x="5734050" y="3187700"/>
          <p14:tracePt t="28282" x="5746750" y="3187700"/>
          <p14:tracePt t="28317" x="5822950" y="3187700"/>
          <p14:tracePt t="28332" x="5905500" y="3187700"/>
          <p14:tracePt t="28346" x="5975350" y="3187700"/>
          <p14:tracePt t="28362" x="6051550" y="3187700"/>
          <p14:tracePt t="28380" x="6102350" y="3187700"/>
          <p14:tracePt t="28391" x="6121400" y="3187700"/>
          <p14:tracePt t="28412" x="6159500" y="3175000"/>
          <p14:tracePt t="28440" x="6197600" y="3162300"/>
          <p14:tracePt t="28456" x="6216650" y="3155950"/>
          <p14:tracePt t="28492" x="6248400" y="3155950"/>
          <p14:tracePt t="28547" x="6254750" y="3143250"/>
          <p14:tracePt t="28578" x="6248400" y="3136900"/>
          <p14:tracePt t="28597" x="6242050" y="3130550"/>
          <p14:tracePt t="28721" x="6286500" y="3130550"/>
          <p14:tracePt t="28737" x="6369050" y="3136900"/>
          <p14:tracePt t="28766" x="6667500" y="3162300"/>
          <p14:tracePt t="28792" x="6788150" y="3162300"/>
          <p14:tracePt t="28821" x="6794500" y="3155950"/>
          <p14:tracePt t="28910" x="6699250" y="3149600"/>
          <p14:tracePt t="28941" x="6635750" y="3149600"/>
          <p14:tracePt t="29081" x="6654800" y="3213100"/>
          <p14:tracePt t="29112" x="6654800" y="3321050"/>
          <p14:tracePt t="29145" x="6553200" y="3429000"/>
          <p14:tracePt t="29177" x="6527800" y="3441700"/>
          <p14:tracePt t="29206" x="6521450" y="3441700"/>
          <p14:tracePt t="29286" x="6515100" y="3441700"/>
          <p14:tracePt t="29304" x="6477000" y="3441700"/>
          <p14:tracePt t="29317" x="6464300" y="3441700"/>
          <p14:tracePt t="29346" x="6457950" y="3435350"/>
          <p14:tracePt t="29364" x="6457950" y="3403600"/>
          <p14:tracePt t="32343" x="6521450" y="3365500"/>
          <p14:tracePt t="32380" x="6731000" y="3282950"/>
          <p14:tracePt t="32414" x="7105650" y="3168650"/>
          <p14:tracePt t="32423" x="7245350" y="3143250"/>
          <p14:tracePt t="32453" x="7918450" y="3111500"/>
          <p14:tracePt t="32470" x="8223250" y="3086100"/>
          <p14:tracePt t="32487" x="8477250" y="3048000"/>
          <p14:tracePt t="32522" x="8966200" y="2940050"/>
          <p14:tracePt t="32559" x="9455150" y="2743200"/>
          <p14:tracePt t="32580" x="9690100" y="2609850"/>
          <p14:tracePt t="32617" x="9975850" y="2482850"/>
          <p14:tracePt t="32628" x="10045700" y="2463800"/>
          <p14:tracePt t="32659" x="10267950" y="2381250"/>
          <p14:tracePt t="32692" x="10401300" y="2336800"/>
          <p14:tracePt t="32704" x="10439400" y="2324100"/>
          <p14:tracePt t="32739" x="10509250" y="2311400"/>
          <p14:tracePt t="32766" x="10579100" y="2305050"/>
          <p14:tracePt t="32801" x="10642600" y="2292350"/>
          <p14:tracePt t="32833" x="10661650" y="2292350"/>
          <p14:tracePt t="32851" x="10693400" y="2305050"/>
          <p14:tracePt t="32880" x="10763250" y="2330450"/>
          <p14:tracePt t="32910" x="10763250" y="2343150"/>
          <p14:tracePt t="32925" x="10674350" y="2381250"/>
          <p14:tracePt t="32944" x="10509250" y="2470150"/>
          <p14:tracePt t="32975" x="10344150" y="2628900"/>
          <p14:tracePt t="33003" x="10261600" y="2724150"/>
          <p14:tracePt t="33021" x="10204450" y="2768600"/>
          <p14:tracePt t="33032" x="10134600" y="2794000"/>
          <p14:tracePt t="33067" x="9975850" y="2870200"/>
          <p14:tracePt t="33094" x="9931400" y="2901950"/>
          <p14:tracePt t="33113" x="9918700" y="2914650"/>
          <p14:tracePt t="33128" x="9906000" y="2933700"/>
          <p14:tracePt t="33151" x="9855200" y="2965450"/>
          <p14:tracePt t="33175" x="9836150" y="2984500"/>
          <p14:tracePt t="33209" x="9817100" y="2984500"/>
          <p14:tracePt t="33239" x="9753600" y="2952750"/>
          <p14:tracePt t="33268" x="9709150" y="2882900"/>
          <p14:tracePt t="33299" x="9664700" y="2749550"/>
          <p14:tracePt t="33333" x="9582150" y="2641600"/>
          <p14:tracePt t="33346" x="9556750" y="2622550"/>
          <p14:tracePt t="33364" x="9537700" y="2578100"/>
          <p14:tracePt t="33401" x="9518650" y="2425700"/>
          <p14:tracePt t="33409" x="9518650" y="2419350"/>
          <p14:tracePt t="33440" x="9518650" y="2324100"/>
          <p14:tracePt t="33457" x="9518650" y="2298700"/>
          <p14:tracePt t="33468" x="9518650" y="2286000"/>
          <p14:tracePt t="33485" x="9544050" y="2247900"/>
          <p14:tracePt t="33506" x="9582150" y="2216150"/>
          <p14:tracePt t="33518" x="9588500" y="2209800"/>
          <p14:tracePt t="33548" x="9601200" y="2197100"/>
          <p14:tracePt t="33595" x="9652000" y="2216150"/>
          <p14:tracePt t="33630" x="9709150" y="2311400"/>
          <p14:tracePt t="33642" x="9715500" y="2355850"/>
          <p14:tracePt t="33660" x="9715500" y="2425700"/>
          <p14:tracePt t="33672" x="9709150" y="2482850"/>
          <p14:tracePt t="33708" x="9645650" y="2603500"/>
          <p14:tracePt t="33739" x="9563100" y="2698750"/>
          <p14:tracePt t="33766" x="9493250" y="2755900"/>
          <p14:tracePt t="33802" x="9480550" y="2768600"/>
          <p14:tracePt t="33879" x="9423400" y="2787650"/>
          <p14:tracePt t="33910" x="9372600" y="2819400"/>
          <p14:tracePt t="33926" x="9366250" y="2825750"/>
          <p14:tracePt t="34017" x="9334500" y="2851150"/>
          <p14:tracePt t="34035" x="9309100" y="2882900"/>
          <p14:tracePt t="34067" x="9239250" y="2946400"/>
          <p14:tracePt t="34094" x="9131300" y="3028950"/>
          <p14:tracePt t="34127" x="9023350" y="3111500"/>
          <p14:tracePt t="34161" x="8978900" y="3149600"/>
          <p14:tracePt t="34178" x="8928100" y="3168650"/>
          <p14:tracePt t="34213" x="8839200" y="3200400"/>
          <p14:tracePt t="34221" x="8820150" y="3200400"/>
          <p14:tracePt t="34238" x="8775700" y="3219450"/>
          <p14:tracePt t="34267" x="8750300" y="3219450"/>
          <p14:tracePt t="34301" x="8712200" y="3219450"/>
          <p14:tracePt t="34333" x="8686800" y="3213100"/>
          <p14:tracePt t="34423" x="8680450" y="3206750"/>
          <p14:tracePt t="34486" x="8693150" y="3200400"/>
          <p14:tracePt t="34506" x="8712200" y="3194050"/>
          <p14:tracePt t="34518" x="8724900" y="3194050"/>
          <p14:tracePt t="34536" x="8750300" y="3194050"/>
          <p14:tracePt t="34566" x="8775700" y="3200400"/>
          <p14:tracePt t="34582" x="8769350" y="3225800"/>
          <p14:tracePt t="34612" x="8712200" y="3270250"/>
          <p14:tracePt t="34628" x="8667750" y="3282950"/>
          <p14:tracePt t="34659" x="8572500" y="3282950"/>
          <p14:tracePt t="34691" x="8515350" y="3270250"/>
          <p14:tracePt t="34710" x="8496300" y="3219450"/>
          <p14:tracePt t="34721" x="8489950" y="3200400"/>
          <p14:tracePt t="34737" x="8489950" y="3168650"/>
          <p14:tracePt t="34754" x="8489950" y="3149600"/>
          <p14:tracePt t="34787" x="8528050" y="3092450"/>
          <p14:tracePt t="34816" x="8616950" y="3048000"/>
          <p14:tracePt t="34848" x="8661400" y="3041650"/>
          <p14:tracePt t="34881" x="8705850" y="3041650"/>
          <p14:tracePt t="34893" x="8731250" y="3073400"/>
          <p14:tracePt t="34912" x="8763000" y="3111500"/>
          <p14:tracePt t="34947" x="8750300" y="3187700"/>
          <p14:tracePt t="34974" x="8667750" y="3206750"/>
          <p14:tracePt t="35004" x="8597900" y="3219450"/>
          <p14:tracePt t="35034" x="8591550" y="3194050"/>
          <p14:tracePt t="35068" x="8680450" y="3073400"/>
          <p14:tracePt t="35095" x="8826500" y="3003550"/>
          <p14:tracePt t="35129" x="9144000" y="2940050"/>
          <p14:tracePt t="35146" x="9309100" y="2914650"/>
          <p14:tracePt t="35175" x="9499600" y="2876550"/>
          <p14:tracePt t="35210" x="9537700" y="2857500"/>
          <p14:tracePt t="35241" x="9550400" y="2844800"/>
          <p14:tracePt t="35344" x="9550400" y="2838450"/>
          <p14:tracePt t="35360" x="9544050" y="2825750"/>
          <p14:tracePt t="35381" x="9531350" y="2819400"/>
          <p14:tracePt t="35426" x="9518650" y="2743200"/>
          <p14:tracePt t="35454" x="9518650" y="2641600"/>
          <p14:tracePt t="35487" x="9563100" y="2571750"/>
          <p14:tracePt t="35519" x="9696450" y="2540000"/>
          <p14:tracePt t="35551" x="9817100" y="2540000"/>
          <p14:tracePt t="35584" x="9823450" y="2540000"/>
          <p14:tracePt t="35595" x="9829800" y="2565400"/>
          <p14:tracePt t="35615" x="9810750" y="2622550"/>
          <p14:tracePt t="35644" x="9747250" y="2686050"/>
          <p14:tracePt t="35658" x="9709150" y="2711450"/>
          <p14:tracePt t="35674" x="9671050" y="2717800"/>
          <p14:tracePt t="35694" x="9620250" y="2717800"/>
          <p14:tracePt t="35723" x="9582150" y="2711450"/>
          <p14:tracePt t="35816" x="9582150" y="2698750"/>
          <p14:tracePt t="35864" x="9601200" y="2686050"/>
          <p14:tracePt t="35880" x="9626600" y="2698750"/>
          <p14:tracePt t="35909" x="9652000" y="2755900"/>
          <p14:tracePt t="35927" x="9664700" y="2800350"/>
          <p14:tracePt t="35953" x="9677400" y="2851150"/>
          <p14:tracePt t="35971" x="9677400" y="2889250"/>
          <p14:tracePt t="36014" x="9677400" y="2959100"/>
          <p14:tracePt t="36034" x="9664700" y="2984500"/>
          <p14:tracePt t="36071" x="9639300" y="3028950"/>
          <p14:tracePt t="36096" x="9626600" y="3067050"/>
          <p14:tracePt t="36111" x="9607550" y="3105150"/>
          <p14:tracePt t="36131" x="9588500" y="3136900"/>
          <p14:tracePt t="36163" x="9569450" y="3175000"/>
          <p14:tracePt t="36191" x="9563100" y="3187700"/>
          <p14:tracePt t="36219" x="9556750" y="3194050"/>
          <p14:tracePt t="36345" x="9556750" y="3200400"/>
          <p14:tracePt t="36377" x="9556750" y="3213100"/>
          <p14:tracePt t="36395" x="9563100" y="3225800"/>
          <p14:tracePt t="37096" x="9493250" y="3219450"/>
          <p14:tracePt t="37111" x="9461500" y="3200400"/>
          <p14:tracePt t="37142" x="9436100" y="3162300"/>
          <p14:tracePt t="37175" x="9423400" y="3092450"/>
          <p14:tracePt t="37206" x="9423400" y="3022600"/>
          <p14:tracePt t="37222" x="9423400" y="2990850"/>
          <p14:tracePt t="37255" x="9436100" y="2971800"/>
          <p14:tracePt t="37410" x="9448800" y="3009900"/>
          <p14:tracePt t="37442" x="9448800" y="3035300"/>
          <p14:tracePt t="37468" x="9448800" y="3048000"/>
          <p14:tracePt t="37533" x="9448800" y="3054350"/>
          <p14:tracePt t="37580" x="9442450" y="3060700"/>
          <p14:tracePt t="37657" x="9423400" y="3073400"/>
          <p14:tracePt t="37673" x="9423400" y="3079750"/>
          <p14:tracePt t="37799" x="9474200" y="3098800"/>
          <p14:tracePt t="37830" x="9537700" y="3136900"/>
          <p14:tracePt t="37861" x="9544050" y="3168650"/>
          <p14:tracePt t="37880" x="9544050" y="3181350"/>
          <p14:tracePt t="37909" x="9512300" y="3206750"/>
          <p14:tracePt t="37923" x="9480550" y="3213100"/>
          <p14:tracePt t="37956" x="9378950" y="3206750"/>
          <p14:tracePt t="37969" x="9347200" y="3194050"/>
          <p14:tracePt t="37991" x="9321800" y="3162300"/>
          <p14:tracePt t="38018" x="9302750" y="3111500"/>
          <p14:tracePt t="38032" x="9302750" y="3073400"/>
          <p14:tracePt t="38056" x="9309100" y="2997200"/>
          <p14:tracePt t="38067" x="9321800" y="2965450"/>
          <p14:tracePt t="38094" x="9404350" y="2927350"/>
          <p14:tracePt t="38129" x="9531350" y="2895600"/>
          <p14:tracePt t="38148" x="9607550" y="2895600"/>
          <p14:tracePt t="38159" x="9652000" y="2895600"/>
          <p14:tracePt t="38192" x="9702800" y="2933700"/>
          <p14:tracePt t="38203" x="9709150" y="2959100"/>
          <p14:tracePt t="38241" x="9702800" y="3079750"/>
          <p14:tracePt t="38254" x="9683750" y="3111500"/>
          <p14:tracePt t="38295" x="9569450" y="3194050"/>
          <p14:tracePt t="38330" x="9474200" y="3213100"/>
          <p14:tracePt t="38362" x="9448800" y="3219450"/>
          <p14:tracePt t="38391" x="9436100" y="3219450"/>
          <p14:tracePt t="38426" x="9404350" y="3187700"/>
          <p14:tracePt t="38457" x="9404350" y="3117850"/>
          <p14:tracePt t="38488" x="9423400" y="3073400"/>
          <p14:tracePt t="38522" x="9429750" y="3067050"/>
          <p14:tracePt t="38691" x="9429750" y="3079750"/>
          <p14:tracePt t="38722" x="9417050" y="3098800"/>
          <p14:tracePt t="38752" x="9417050" y="3105150"/>
          <p14:tracePt t="38831" x="9378950" y="3117850"/>
          <p14:tracePt t="38861" x="9359900" y="3130550"/>
          <p14:tracePt t="38895" x="9353550" y="3136900"/>
          <p14:tracePt t="43032" x="9124950" y="3143250"/>
          <p14:tracePt t="43068" x="8521700" y="3632200"/>
          <p14:tracePt t="43079" x="8382000" y="3797300"/>
          <p14:tracePt t="43098" x="8121650" y="4121150"/>
          <p14:tracePt t="43129" x="8001000" y="4445000"/>
          <p14:tracePt t="43164" x="7854950" y="4851400"/>
          <p14:tracePt t="43196" x="7696200" y="5219700"/>
          <p14:tracePt t="43204" x="7670800" y="5276850"/>
          <p14:tracePt t="43236" x="7581900" y="5384800"/>
          <p14:tracePt t="43269" x="7353300" y="5499100"/>
          <p14:tracePt t="43297" x="7150100" y="5626100"/>
          <p14:tracePt t="43330" x="7042150" y="5715000"/>
          <p14:tracePt t="43366" x="6864350" y="5765800"/>
          <p14:tracePt t="43378" x="6794500" y="5797550"/>
          <p14:tracePt t="43409" x="6635750" y="5873750"/>
          <p14:tracePt t="43444" x="6483350" y="5924550"/>
          <p14:tracePt t="43471" x="6438900" y="5937250"/>
          <p14:tracePt t="43503" x="6407150" y="5949950"/>
          <p14:tracePt t="43521" x="6324600" y="5956300"/>
          <p14:tracePt t="43551" x="6178550" y="6013450"/>
          <p14:tracePt t="43569" x="6127750" y="6032500"/>
          <p14:tracePt t="43595" x="6115050" y="6032500"/>
          <p14:tracePt t="43612" x="6102350" y="6038850"/>
          <p14:tracePt t="43644" x="5988050" y="6038850"/>
          <p14:tracePt t="43672" x="5886450" y="6038850"/>
          <p14:tracePt t="43711" x="5797550" y="6051550"/>
          <p14:tracePt t="43720" x="5753100" y="6051550"/>
          <p14:tracePt t="43738" x="5670550" y="6051550"/>
          <p14:tracePt t="43769" x="5499100" y="6051550"/>
          <p14:tracePt t="43797" x="5422900" y="6051550"/>
          <p14:tracePt t="43833" x="5308600" y="6019800"/>
          <p14:tracePt t="43859" x="5219700" y="6007100"/>
          <p14:tracePt t="43878" x="5143500" y="5988050"/>
          <p14:tracePt t="43912" x="5035550" y="5937250"/>
          <p14:tracePt t="43941" x="4927600" y="5886450"/>
          <p14:tracePt t="43954" x="4876800" y="5873750"/>
          <p14:tracePt t="43971" x="4787900" y="5848350"/>
          <p14:tracePt t="43990" x="4730750" y="5842000"/>
          <p14:tracePt t="44004" x="4692650" y="5835650"/>
          <p14:tracePt t="44033" x="4622800" y="5829300"/>
          <p14:tracePt t="44068" x="4552950" y="5810250"/>
          <p14:tracePt t="44080" x="4533900" y="5803900"/>
          <p14:tracePt t="44098" x="4502150" y="5797550"/>
          <p14:tracePt t="44129" x="4470400" y="5797550"/>
          <p14:tracePt t="44184" x="4489450" y="5797550"/>
          <p14:tracePt t="44192" x="4521200" y="5797550"/>
          <p14:tracePt t="44204" x="4572000" y="5810250"/>
          <p14:tracePt t="44220" x="4660900" y="5842000"/>
          <p14:tracePt t="44257" x="4946650" y="5918200"/>
          <p14:tracePt t="44285" x="5175250" y="5937250"/>
          <p14:tracePt t="44316" x="5378450" y="5930900"/>
          <p14:tracePt t="44331" x="5486400" y="5924550"/>
          <p14:tracePt t="44346" x="5575300" y="5924550"/>
          <p14:tracePt t="44380" x="5848350" y="5924550"/>
          <p14:tracePt t="44391" x="5924550" y="5924550"/>
          <p14:tracePt t="44409" x="6026150" y="5924550"/>
          <p14:tracePt t="44446" x="6299200" y="5924550"/>
          <p14:tracePt t="44472" x="6515100" y="5924550"/>
          <p14:tracePt t="44485" x="6584950" y="5924550"/>
          <p14:tracePt t="44518" x="6718300" y="5911850"/>
          <p14:tracePt t="44538" x="6794500" y="5911850"/>
          <p14:tracePt t="44569" x="6915150" y="5911850"/>
          <p14:tracePt t="44595" x="7029450" y="5911850"/>
          <p14:tracePt t="44613" x="7105650" y="5911850"/>
          <p14:tracePt t="44657" x="7346950" y="5911850"/>
          <p14:tracePt t="44691" x="7518400" y="5911850"/>
          <p14:tracePt t="44707" x="7575550" y="5918200"/>
          <p14:tracePt t="44724" x="7664450" y="5918200"/>
          <p14:tracePt t="44753" x="7772400" y="5918200"/>
          <p14:tracePt t="44790" x="7880350" y="5918200"/>
          <p14:tracePt t="44818" x="7950200" y="5924550"/>
          <p14:tracePt t="44847" x="7994650" y="5937250"/>
          <p14:tracePt t="44879" x="8001000" y="5937250"/>
          <p14:tracePt t="45129" x="7988300" y="5835650"/>
          <p14:tracePt t="45165" x="7981950" y="5651500"/>
          <p14:tracePt t="45192" x="8032750" y="5486400"/>
          <p14:tracePt t="45204" x="8102600" y="5340350"/>
          <p14:tracePt t="45221" x="8223250" y="5086350"/>
          <p14:tracePt t="45252" x="8489950" y="4464050"/>
          <p14:tracePt t="45269" x="8585200" y="4241800"/>
          <p14:tracePt t="45298" x="8737600" y="3886200"/>
          <p14:tracePt t="45330" x="8902700" y="3492500"/>
          <p14:tracePt t="45364" x="8953500" y="3302000"/>
          <p14:tracePt t="45391" x="8953500" y="3225800"/>
          <p14:tracePt t="45408" x="8953500" y="3155950"/>
          <p14:tracePt t="45426" x="8953500" y="3092450"/>
          <p14:tracePt t="45441" x="8953500" y="3035300"/>
          <p14:tracePt t="45466" x="8953500" y="2997200"/>
          <p14:tracePt t="45485" x="8953500" y="2990850"/>
          <p14:tracePt t="45785" x="8953500" y="2984500"/>
          <p14:tracePt t="45880" x="8896350" y="2965450"/>
          <p14:tracePt t="45911" x="8820150" y="2965450"/>
          <p14:tracePt t="45923" x="8807450" y="2965450"/>
          <p14:tracePt t="45941" x="8775700" y="2965450"/>
          <p14:tracePt t="45974" x="8693150" y="2990850"/>
          <p14:tracePt t="46006" x="8591550" y="3079750"/>
          <p14:tracePt t="46032" x="8534400" y="3175000"/>
          <p14:tracePt t="46051" x="8496300" y="3232150"/>
          <p14:tracePt t="46066" x="8477250" y="3282950"/>
          <p14:tracePt t="46098" x="8426450" y="3384550"/>
          <p14:tracePt t="46128" x="8382000" y="3486150"/>
          <p14:tracePt t="46145" x="8343900" y="3549650"/>
          <p14:tracePt t="46178" x="8210550" y="3746500"/>
          <p14:tracePt t="46192" x="8121650" y="3892550"/>
          <p14:tracePt t="46224" x="7905750" y="4260850"/>
          <p14:tracePt t="46257" x="7702550" y="4552950"/>
          <p14:tracePt t="46285" x="7505700" y="4832350"/>
          <p14:tracePt t="46317" x="7277100" y="5194300"/>
          <p14:tracePt t="46344" x="7131050" y="5467350"/>
          <p14:tracePt t="46380" x="6921500" y="5727700"/>
          <p14:tracePt t="46410" x="6788150" y="5911850"/>
          <p14:tracePt t="46422" x="6737350" y="5969000"/>
          <p14:tracePt t="46442" x="6673850" y="6019800"/>
          <p14:tracePt t="46454" x="6623050" y="6051550"/>
          <p14:tracePt t="46486" x="6464300" y="6140450"/>
          <p14:tracePt t="46516" x="6350000" y="6235700"/>
          <p14:tracePt t="46551" x="6273800" y="6267450"/>
          <p14:tracePt t="46565" x="6248400" y="6280150"/>
          <p14:tracePt t="46584" x="6191250" y="6292850"/>
          <p14:tracePt t="46595" x="6146800" y="6299200"/>
          <p14:tracePt t="46618" x="6064250" y="6299200"/>
          <p14:tracePt t="46631" x="5981700" y="6280150"/>
          <p14:tracePt t="46643" x="5943600" y="6267450"/>
          <p14:tracePt t="46661" x="5816600" y="6197600"/>
          <p14:tracePt t="46699" x="5715000" y="6127750"/>
          <p14:tracePt t="46707" x="5708650" y="6108700"/>
          <p14:tracePt t="46724" x="5702300" y="6032500"/>
          <p14:tracePt t="46753" x="5727700" y="5867400"/>
          <p14:tracePt t="46791" x="5842000" y="5715000"/>
          <p14:tracePt t="46799" x="5861050" y="5689600"/>
          <p14:tracePt t="46817" x="5930900" y="5632450"/>
          <p14:tracePt t="46848" x="6057900" y="5562600"/>
          <p14:tracePt t="46862" x="6096000" y="5549900"/>
          <p14:tracePt t="46878" x="6153150" y="5549900"/>
          <p14:tracePt t="46892" x="6223000" y="5549900"/>
          <p14:tracePt t="46921" x="6362700" y="5556250"/>
          <p14:tracePt t="46958" x="6451600" y="5626100"/>
          <p14:tracePt t="46991" x="6565900" y="5765800"/>
          <p14:tracePt t="47005" x="6578600" y="5803900"/>
          <p14:tracePt t="47032" x="6578600" y="5880100"/>
          <p14:tracePt t="47067" x="6521450" y="5956300"/>
          <p14:tracePt t="47079" x="6489700" y="5981700"/>
          <p14:tracePt t="47100" x="6394450" y="6026150"/>
          <p14:tracePt t="47114" x="6337300" y="6038850"/>
          <p14:tracePt t="47127" x="6286500" y="6038850"/>
          <p14:tracePt t="47144" x="6216650" y="6038850"/>
          <p14:tracePt t="47174" x="6134100" y="6032500"/>
          <p14:tracePt t="47193" x="6057900" y="6007100"/>
          <p14:tracePt t="47221" x="5981700" y="5949950"/>
          <p14:tracePt t="47257" x="5962650" y="5861050"/>
          <p14:tracePt t="47286" x="5962650" y="5797550"/>
          <p14:tracePt t="47317" x="6000750" y="5708650"/>
          <p14:tracePt t="47352" x="6089650" y="5607050"/>
          <p14:tracePt t="47378" x="6159500" y="5562600"/>
          <p14:tracePt t="47406" x="6248400" y="5505450"/>
          <p14:tracePt t="47440" x="6375400" y="5461000"/>
          <p14:tracePt t="47472" x="6438900" y="5461000"/>
          <p14:tracePt t="47503" x="6489700" y="5461000"/>
          <p14:tracePt t="47520" x="6540500" y="5480050"/>
          <p14:tracePt t="47552" x="6578600" y="5562600"/>
          <p14:tracePt t="47579" x="6578600" y="5651500"/>
          <p14:tracePt t="47605" x="6572250" y="5740400"/>
          <p14:tracePt t="47633" x="6521450" y="5803900"/>
          <p14:tracePt t="47658" x="6451600" y="5848350"/>
          <p14:tracePt t="47692" x="6356350" y="5880100"/>
          <p14:tracePt t="47724" x="6280150" y="5880100"/>
          <p14:tracePt t="47736" x="6267450" y="5880100"/>
          <p14:tracePt t="47766" x="6248400" y="5873750"/>
          <p14:tracePt t="47798" x="6248400" y="5861050"/>
          <p14:tracePt t="47817" x="6286500" y="5829300"/>
          <p14:tracePt t="47830" x="6324600" y="5803900"/>
          <p14:tracePt t="47848" x="6375400" y="5772150"/>
          <p14:tracePt t="47882" x="6540500" y="5695950"/>
          <p14:tracePt t="47891" x="6572250" y="5683250"/>
          <p14:tracePt t="47923" x="6686550" y="5664200"/>
          <p14:tracePt t="47953" x="6889750" y="5664200"/>
          <p14:tracePt t="47971" x="7035800" y="5664200"/>
          <p14:tracePt t="48005" x="7353300" y="5670550"/>
          <p14:tracePt t="48017" x="7423150" y="5670550"/>
          <p14:tracePt t="48034" x="7493000" y="5689600"/>
          <p14:tracePt t="48050" x="7531100" y="5708650"/>
          <p14:tracePt t="48086" x="7581900" y="5759450"/>
          <p14:tracePt t="48113" x="7607300" y="5791200"/>
          <p14:tracePt t="48130" x="7620000" y="5803900"/>
          <p14:tracePt t="48160" x="7632700" y="5822950"/>
          <p14:tracePt t="48268" x="7677150" y="5822950"/>
          <p14:tracePt t="48298" x="7727950" y="5842000"/>
          <p14:tracePt t="48331" x="7734300" y="5842000"/>
          <p14:tracePt t="48407" x="7740650" y="5848350"/>
          <p14:tracePt t="48532" x="7747000" y="5873750"/>
          <p14:tracePt t="48630" x="7747000" y="5886450"/>
          <p14:tracePt t="48719" x="7747000" y="5899150"/>
          <p14:tracePt t="48737" x="7747000" y="5911850"/>
          <p14:tracePt t="48766" x="7740650" y="5930900"/>
          <p14:tracePt t="48829" x="7715250" y="5930900"/>
          <p14:tracePt t="48859" x="7683500" y="5924550"/>
          <p14:tracePt t="48892" x="7639050" y="5905500"/>
          <p14:tracePt t="48926" x="7569200" y="5861050"/>
          <p14:tracePt t="48954" x="7524750" y="5822950"/>
          <p14:tracePt t="48986" x="7499350" y="5797550"/>
          <p14:tracePt t="49020" x="7493000" y="5772150"/>
          <p14:tracePt t="49048" x="7493000" y="5734050"/>
          <p14:tracePt t="49081" x="7493000" y="5702300"/>
          <p14:tracePt t="49113" x="7499350" y="5676900"/>
          <p14:tracePt t="49131" x="7537450" y="5638800"/>
          <p14:tracePt t="49162" x="7620000" y="5588000"/>
          <p14:tracePt t="49176" x="7651750" y="5568950"/>
          <p14:tracePt t="49208" x="7689850" y="5549900"/>
          <p14:tracePt t="49329" x="7689850" y="5562600"/>
          <p14:tracePt t="49347" x="7696200" y="5562600"/>
          <p14:tracePt t="49359" x="7708900" y="5568950"/>
          <p14:tracePt t="49394" x="7759700" y="5530850"/>
          <p14:tracePt t="49411" x="7797800" y="5448300"/>
          <p14:tracePt t="49446" x="8045450" y="4921250"/>
          <p14:tracePt t="49454" x="8128000" y="4718050"/>
          <p14:tracePt t="49485" x="8439150" y="4102100"/>
          <p14:tracePt t="49512" x="8661400" y="3803650"/>
          <p14:tracePt t="49531" x="8877300" y="3556000"/>
          <p14:tracePt t="49569" x="9232900" y="3206750"/>
          <p14:tracePt t="49580" x="9328150" y="3136900"/>
          <p14:tracePt t="49615" x="9461500" y="3041650"/>
          <p14:tracePt t="49647" x="9569450" y="2978150"/>
          <p14:tracePt t="49673" x="9702800" y="2908300"/>
          <p14:tracePt t="49694" x="9804400" y="2857500"/>
          <p14:tracePt t="49719" x="9848850" y="2832100"/>
          <p14:tracePt t="49754" x="9861550" y="2825750"/>
          <p14:tracePt t="49817" x="9867900" y="2819400"/>
          <p14:tracePt t="49878" x="9874250" y="2813050"/>
          <p14:tracePt t="49976" x="9855200" y="2806700"/>
          <p14:tracePt t="49985" x="9836150" y="2806700"/>
          <p14:tracePt t="50007" x="9779000" y="2806700"/>
          <p14:tracePt t="50036" x="9715500" y="2800350"/>
          <p14:tracePt t="50050" x="9652000" y="2800350"/>
          <p14:tracePt t="50066" x="9594850" y="2787650"/>
          <p14:tracePt t="50079" x="9569450" y="2781300"/>
          <p14:tracePt t="50113" x="9556750" y="2781300"/>
          <p14:tracePt t="50145" x="9544050" y="2781300"/>
          <p14:tracePt t="50156" x="9537700" y="2781300"/>
          <p14:tracePt t="50179" x="9499600" y="2749550"/>
          <p14:tracePt t="50207" x="9467850" y="2711450"/>
          <p14:tracePt t="50236" x="9461500" y="2641600"/>
          <p14:tracePt t="50274" x="9455150" y="2571750"/>
          <p14:tracePt t="50297" x="9455150" y="2559050"/>
          <p14:tracePt t="50330" x="9455150" y="2527300"/>
          <p14:tracePt t="50343" x="9455150" y="2520950"/>
          <p14:tracePt t="50378" x="9461500" y="2489200"/>
          <p14:tracePt t="50391" x="9467850" y="2482850"/>
          <p14:tracePt t="50424" x="9486900" y="2476500"/>
          <p14:tracePt t="50452" x="9493250" y="2476500"/>
          <p14:tracePt t="50472" x="9505950" y="2482850"/>
          <p14:tracePt t="50487" x="9512300" y="2489200"/>
          <p14:tracePt t="50519" x="9537700" y="2514600"/>
          <p14:tracePt t="50553" x="9550400" y="2552700"/>
          <p14:tracePt t="50580" x="9556750" y="2578100"/>
          <p14:tracePt t="50612" x="9556750" y="2628900"/>
          <p14:tracePt t="50629" x="9569450" y="2641600"/>
          <p14:tracePt t="50657" x="9575800" y="2667000"/>
          <p14:tracePt t="50693" x="9588500" y="2686050"/>
          <p14:tracePt t="50726" x="9588500" y="2698750"/>
          <p14:tracePt t="50734" x="9588500" y="2705100"/>
          <p14:tracePt t="50769" x="9556750" y="2736850"/>
          <p14:tracePt t="50786" x="9537700" y="2749550"/>
          <p14:tracePt t="50820" x="9518650" y="2755900"/>
          <p14:tracePt t="50911" x="9505950" y="2736850"/>
          <p14:tracePt t="50941" x="9505950" y="2711450"/>
          <p14:tracePt t="50971" x="9505950" y="2647950"/>
          <p14:tracePt t="51002" x="9563100" y="2609850"/>
          <p14:tracePt t="51019" x="9594850" y="2584450"/>
          <p14:tracePt t="51059" x="9652000" y="2578100"/>
          <p14:tracePt t="51088" x="9721850" y="2578100"/>
          <p14:tracePt t="51113" x="9747250" y="2578100"/>
          <p14:tracePt t="51146" x="9759950" y="2622550"/>
          <p14:tracePt t="51179" x="9759950" y="2679700"/>
          <p14:tracePt t="51207" x="9747250" y="2705100"/>
          <p14:tracePt t="51238" x="9715500" y="2717800"/>
          <p14:tracePt t="51263" x="9683750" y="2730500"/>
          <p14:tracePt t="51283" x="9652000" y="2730500"/>
          <p14:tracePt t="51305" x="9620250" y="2730500"/>
          <p14:tracePt t="51315" x="9594850" y="2743200"/>
          <p14:tracePt t="51347" x="9512300" y="2794000"/>
          <p14:tracePt t="51379" x="9359900" y="2965450"/>
          <p14:tracePt t="51407" x="9182100" y="3327400"/>
          <p14:tracePt t="51441" x="9017000" y="3860800"/>
          <p14:tracePt t="51474" x="8743950" y="4660900"/>
          <p14:tracePt t="51513" x="8401050" y="5251450"/>
          <p14:tracePt t="51532" x="8267700" y="5461000"/>
          <p14:tracePt t="51568" x="8045450" y="5619750"/>
          <p14:tracePt t="51594" x="7829550" y="5702300"/>
          <p14:tracePt t="51630" x="7594600" y="5816600"/>
          <p14:tracePt t="51662" x="7480300" y="5873750"/>
          <p14:tracePt t="51691" x="7423150" y="5892800"/>
          <p14:tracePt t="51711" x="7391400" y="5918200"/>
          <p14:tracePt t="51740" x="7372350" y="5930900"/>
          <p14:tracePt t="51880" x="7429500" y="5937250"/>
          <p14:tracePt t="51910" x="7442200" y="5975350"/>
          <p14:tracePt t="51927" x="7404100" y="6038850"/>
          <p14:tracePt t="51954" x="7296150" y="6121400"/>
          <p14:tracePt t="51980" x="7150100" y="6165850"/>
          <p14:tracePt t="52003" x="6940550" y="6178550"/>
          <p14:tracePt t="52020" x="6838950" y="6165850"/>
          <p14:tracePt t="52059" x="6686550" y="6070600"/>
          <p14:tracePt t="52088" x="6673850" y="5943600"/>
          <p14:tracePt t="52097" x="6673850" y="5918200"/>
          <p14:tracePt t="52114" x="6705600" y="5848350"/>
          <p14:tracePt t="52128" x="6750050" y="5810250"/>
          <p14:tracePt t="52161" x="6940550" y="5676900"/>
          <p14:tracePt t="52173" x="7073900" y="5626100"/>
          <p14:tracePt t="52195" x="7226300" y="5600700"/>
          <p14:tracePt t="52223" x="7385050" y="5619750"/>
          <p14:tracePt t="52254" x="7454900" y="5708650"/>
          <p14:tracePt t="52271" x="7461250" y="5778500"/>
          <p14:tracePt t="52315" x="7327900" y="6013450"/>
          <p14:tracePt t="52347" x="7118350" y="6083300"/>
          <p14:tracePt t="52382" x="6927850" y="6108700"/>
          <p14:tracePt t="52391" x="6889750" y="6102350"/>
          <p14:tracePt t="52426" x="6769100" y="6038850"/>
          <p14:tracePt t="52461" x="6654800" y="5994400"/>
          <p14:tracePt t="52471" x="6616700" y="5988050"/>
          <p14:tracePt t="52503" x="6578600" y="5962650"/>
          <p14:tracePt t="52520" x="6559550" y="5943600"/>
          <p14:tracePt t="52534" x="6527800" y="5918200"/>
          <p14:tracePt t="52555" x="6470650" y="5892800"/>
          <p14:tracePt t="52584" x="6375400" y="5861050"/>
          <p14:tracePt t="52610" x="6343650" y="5854700"/>
          <p14:tracePt t="52648" x="6305550" y="5835650"/>
          <p14:tracePt t="52673" x="6216650" y="5791200"/>
          <p14:tracePt t="52692" x="6159500" y="5772150"/>
          <p14:tracePt t="52726" x="6064250" y="5746750"/>
          <p14:tracePt t="52755" x="5988050" y="5708650"/>
          <p14:tracePt t="52781" x="5861050" y="5670550"/>
          <p14:tracePt t="52800" x="5772150" y="5657850"/>
          <p14:tracePt t="52829" x="5594350" y="5645150"/>
          <p14:tracePt t="52846" x="5530850" y="5645150"/>
          <p14:tracePt t="52863" x="5492750" y="5645150"/>
          <p14:tracePt t="52900" x="5410200" y="5664200"/>
          <p14:tracePt t="52927" x="5327650" y="5689600"/>
          <p14:tracePt t="52956" x="5283200" y="5708650"/>
          <p14:tracePt t="52971" x="5283200" y="5715000"/>
          <p14:tracePt t="53007" x="5264150" y="5721350"/>
          <p14:tracePt t="53016" x="5264150" y="5734050"/>
          <p14:tracePt t="53031" x="5264150" y="5765800"/>
          <p14:tracePt t="53067" x="5283200" y="5848350"/>
          <p14:tracePt t="53100" x="5276850" y="5949950"/>
          <p14:tracePt t="53113" x="5257800" y="5988050"/>
          <p14:tracePt t="53129" x="5200650" y="6032500"/>
          <p14:tracePt t="53142" x="5137150" y="6057900"/>
          <p14:tracePt t="53159" x="5067300" y="6064250"/>
          <p14:tracePt t="53194" x="4870450" y="6057900"/>
          <p14:tracePt t="53222" x="4724400" y="6013450"/>
          <p14:tracePt t="53254" x="4635500" y="5949950"/>
          <p14:tracePt t="53287" x="4616450" y="5867400"/>
          <p14:tracePt t="53316" x="4622800" y="5778500"/>
          <p14:tracePt t="53347" x="4667250" y="5727700"/>
          <p14:tracePt t="53382" x="4800600" y="5651500"/>
          <p14:tracePt t="53391" x="4845050" y="5638800"/>
          <p14:tracePt t="53408" x="4933950" y="5613400"/>
          <p14:tracePt t="53448" x="5054600" y="5600700"/>
          <p14:tracePt t="53474" x="5118100" y="5619750"/>
          <p14:tracePt t="53504" x="5130800" y="5708650"/>
          <p14:tracePt t="53517" x="5124450" y="5753100"/>
          <p14:tracePt t="53535" x="5067300" y="5842000"/>
          <p14:tracePt t="53567" x="4940300" y="5949950"/>
          <p14:tracePt t="53594" x="4819650" y="5975350"/>
          <p14:tracePt t="53628" x="4660900" y="5962650"/>
          <p14:tracePt t="53648" x="4572000" y="5930900"/>
          <p14:tracePt t="53672" x="4508500" y="5905500"/>
          <p14:tracePt t="53704" x="4495800" y="5829300"/>
          <p14:tracePt t="53723" x="4495800" y="5765800"/>
          <p14:tracePt t="53767" x="4533900" y="5645150"/>
          <p14:tracePt t="53801" x="4622800" y="5594350"/>
          <p14:tracePt t="53815" x="4679950" y="5588000"/>
          <p14:tracePt t="53836" x="4768850" y="5588000"/>
          <p14:tracePt t="53848" x="4819650" y="5588000"/>
          <p14:tracePt t="53878" x="4870450" y="5626100"/>
          <p14:tracePt t="53899" x="4883150" y="5676900"/>
          <p14:tracePt t="53926" x="4883150" y="5759450"/>
          <p14:tracePt t="53956" x="4845050" y="5835650"/>
          <p14:tracePt t="53988" x="4768850" y="5886450"/>
          <p14:tracePt t="54021" x="4667250" y="5892800"/>
          <p14:tracePt t="54034" x="4622800" y="5892800"/>
          <p14:tracePt t="54051" x="4597400" y="5892800"/>
          <p14:tracePt t="54081" x="4578350" y="5880100"/>
          <p14:tracePt t="54100" x="4578350" y="5822950"/>
          <p14:tracePt t="54128" x="4641850" y="5695950"/>
          <p14:tracePt t="54162" x="4730750" y="5568950"/>
          <p14:tracePt t="54174" x="4762500" y="5530850"/>
          <p14:tracePt t="54196" x="4819650" y="5448300"/>
          <p14:tracePt t="54208" x="4851400" y="5391150"/>
          <p14:tracePt t="54235" x="4895850" y="5289550"/>
          <p14:tracePt t="54269" x="4953000" y="5213350"/>
          <p14:tracePt t="54286" x="5010150" y="5143500"/>
          <p14:tracePt t="54318" x="5086350" y="5022850"/>
          <p14:tracePt t="54329" x="5092700" y="5010150"/>
          <p14:tracePt t="54360" x="5092700" y="4984750"/>
          <p14:tracePt t="54423" x="5099050" y="4978400"/>
          <p14:tracePt t="54455" x="5111750" y="4959350"/>
          <p14:tracePt t="54784" x="5099050" y="4959350"/>
          <p14:tracePt t="54845" x="5092700" y="4940300"/>
          <p14:tracePt t="54879" x="5111750" y="4927600"/>
          <p14:tracePt t="54909" x="5156200" y="4895850"/>
          <p14:tracePt t="54943" x="5175250" y="4851400"/>
          <p14:tracePt t="54973" x="5175250" y="4832350"/>
          <p14:tracePt t="55032" x="5175250" y="4826000"/>
          <p14:tracePt t="55049" x="5168900" y="4800600"/>
          <p14:tracePt t="55078" x="5149850" y="4794250"/>
          <p14:tracePt t="55098" x="5143500" y="4787900"/>
          <p14:tracePt t="55111" x="5137150" y="4787900"/>
          <p14:tracePt t="55142" x="5111750" y="4787900"/>
          <p14:tracePt t="55174" x="5099050" y="4787900"/>
          <p14:tracePt t="55238" x="5073650" y="4787900"/>
          <p14:tracePt t="55268" x="5048250" y="4806950"/>
          <p14:tracePt t="55286" x="5035550" y="4806950"/>
          <p14:tracePt t="55318" x="5029200" y="4813300"/>
          <p14:tracePt t="55598" x="5080000" y="4813300"/>
          <p14:tracePt t="55610" x="5156200" y="4800600"/>
          <p14:tracePt t="55629" x="5346700" y="4724400"/>
          <p14:tracePt t="55642" x="5683250" y="4578350"/>
          <p14:tracePt t="55662" x="6216650" y="4286250"/>
          <p14:tracePt t="55693" x="6965950" y="3917950"/>
          <p14:tracePt t="55728" x="7988300" y="3594100"/>
          <p14:tracePt t="55755" x="8458200" y="3397250"/>
          <p14:tracePt t="55768" x="8655050" y="3302000"/>
          <p14:tracePt t="55787" x="8788400" y="3238500"/>
          <p14:tracePt t="55798" x="8858250" y="3213100"/>
          <p14:tracePt t="55819" x="8940800" y="3194050"/>
          <p14:tracePt t="55848" x="9036050" y="3162300"/>
          <p14:tracePt t="55879" x="9175750" y="3105150"/>
          <p14:tracePt t="55910" x="9404350" y="3054350"/>
          <p14:tracePt t="55943" x="9436100" y="3048000"/>
          <p14:tracePt t="56018" x="9474200" y="3022600"/>
          <p14:tracePt t="56036" x="9486900" y="3003550"/>
          <p14:tracePt t="56068" x="9493250" y="2965450"/>
          <p14:tracePt t="56079" x="9493250" y="2952750"/>
          <p14:tracePt t="56097" x="9505950" y="2927350"/>
          <p14:tracePt t="56129" x="9531350" y="2876550"/>
          <p14:tracePt t="56168" x="9550400" y="2851150"/>
          <p14:tracePt t="56192" x="9556750" y="2832100"/>
          <p14:tracePt t="56224" x="9601200" y="2774950"/>
          <p14:tracePt t="56236" x="9639300" y="2736850"/>
          <p14:tracePt t="56253" x="9671050" y="2705100"/>
          <p14:tracePt t="56283" x="9696450" y="2679700"/>
          <p14:tracePt t="56380" x="9702800" y="2647950"/>
          <p14:tracePt t="56408" x="9702800" y="2641600"/>
          <p14:tracePt t="56660" x="9683750" y="2667000"/>
          <p14:tracePt t="56673" x="9652000" y="2711450"/>
          <p14:tracePt t="56708" x="9499600" y="2863850"/>
          <p14:tracePt t="56742" x="9328150" y="2965450"/>
          <p14:tracePt t="56770" x="9207500" y="3022600"/>
          <p14:tracePt t="56797" x="9086850" y="3067050"/>
          <p14:tracePt t="56835" x="8972550" y="3117850"/>
          <p14:tracePt t="56844" x="8940800" y="3130550"/>
          <p14:tracePt t="56861" x="8890000" y="3162300"/>
          <p14:tracePt t="56901" x="8712200" y="3270250"/>
          <p14:tracePt t="56923" x="8642350" y="3314700"/>
          <p14:tracePt t="56943" x="8597900" y="3340100"/>
          <p14:tracePt t="56972" x="8572500" y="3346450"/>
          <p14:tracePt t="57006" x="8559800" y="3340100"/>
          <p14:tracePt t="57018" x="8553450" y="3321050"/>
          <p14:tracePt t="57032" x="8553450" y="3257550"/>
          <p14:tracePt t="57051" x="8559800" y="3175000"/>
          <p14:tracePt t="57079" x="8655050" y="3041650"/>
          <p14:tracePt t="57094" x="8718550" y="2971800"/>
          <p14:tracePt t="57132" x="8890000" y="2819400"/>
          <p14:tracePt t="57157" x="8991600" y="2762250"/>
          <p14:tracePt t="57193" x="9105900" y="2717800"/>
          <p14:tracePt t="57225" x="9207500" y="2679700"/>
          <p14:tracePt t="57253" x="9296400" y="2654300"/>
          <p14:tracePt t="57273" x="9334500" y="2647950"/>
          <p14:tracePt t="57303" x="9372600" y="2635250"/>
          <p14:tracePt t="57317" x="9391650" y="2635250"/>
          <p14:tracePt t="57345" x="9429750" y="2635250"/>
          <p14:tracePt t="57359" x="9461500" y="2641600"/>
          <p14:tracePt t="57378" x="9486900" y="2667000"/>
          <p14:tracePt t="57397" x="9518650" y="2692400"/>
          <p14:tracePt t="57411" x="9525000" y="2698750"/>
          <p14:tracePt t="57441" x="9531350" y="2705100"/>
          <p14:tracePt t="57455" x="9531350" y="2724150"/>
          <p14:tracePt t="57477" x="9525000" y="2743200"/>
          <p14:tracePt t="57504" x="9493250" y="2787650"/>
          <p14:tracePt t="57516" x="9455150" y="2813050"/>
          <p14:tracePt t="57534" x="9391650" y="2844800"/>
          <p14:tracePt t="57569" x="9264650" y="2882900"/>
          <p14:tracePt t="57596" x="9201150" y="2908300"/>
          <p14:tracePt t="57629" x="9080500" y="2921000"/>
          <p14:tracePt t="57662" x="8940800" y="2946400"/>
          <p14:tracePt t="57673" x="8909050" y="2946400"/>
          <p14:tracePt t="57708" x="8877300" y="2946400"/>
          <p14:tracePt t="57753" x="8864600" y="2946400"/>
          <p14:tracePt t="57830" x="8909050" y="2933700"/>
          <p14:tracePt t="57864" x="9023350" y="2882900"/>
          <p14:tracePt t="57880" x="9074150" y="2863850"/>
          <p14:tracePt t="57893" x="9105900" y="2844800"/>
          <p14:tracePt t="57910" x="9169400" y="2825750"/>
          <p14:tracePt t="57922" x="9226550" y="2800350"/>
          <p14:tracePt t="57956" x="9391650" y="2730500"/>
          <p14:tracePt t="57985" x="9467850" y="2698750"/>
          <p14:tracePt t="58023" x="9499600" y="2686050"/>
          <p14:tracePt t="58032" x="9512300" y="2686050"/>
          <p14:tracePt t="58065" x="9544050" y="2679700"/>
          <p14:tracePt t="58088" x="9556750" y="2673350"/>
          <p14:tracePt t="58345" x="9544050" y="2679700"/>
          <p14:tracePt t="58364" x="9512300" y="2711450"/>
          <p14:tracePt t="58381" x="9486900" y="2736850"/>
          <p14:tracePt t="58394" x="9480550" y="2755900"/>
          <p14:tracePt t="58423" x="9467850" y="2768600"/>
          <p14:tracePt t="58442" x="9461500" y="2781300"/>
          <p14:tracePt t="58478" x="9385300" y="2838450"/>
          <p14:tracePt t="58487" x="9366250" y="2857500"/>
          <p14:tracePt t="58505" x="9315450" y="2895600"/>
          <p14:tracePt t="58516" x="9283700" y="2914650"/>
          <p14:tracePt t="58534" x="9258300" y="2940050"/>
          <p14:tracePt t="58570" x="9169400" y="2990850"/>
          <p14:tracePt t="58596" x="9131300" y="3022600"/>
          <p14:tracePt t="58642" x="9036050" y="3067050"/>
          <p14:tracePt t="58676" x="8947150" y="3111500"/>
          <p14:tracePt t="58704" x="8909050" y="3149600"/>
          <p14:tracePt t="58735" x="8877300" y="3168650"/>
          <p14:tracePt t="58769" x="8820150" y="3200400"/>
          <p14:tracePt t="58802" x="8807450" y="3206750"/>
          <p14:tracePt t="58817" x="8794750" y="3206750"/>
          <p14:tracePt t="58843" x="8788400" y="3213100"/>
          <p14:tracePt t="58861" x="8782050" y="3213100"/>
          <p14:tracePt t="58896" x="8775700" y="3225800"/>
          <p14:tracePt t="58969" x="8769350" y="3225800"/>
          <p14:tracePt t="58986" x="8750300" y="3225800"/>
          <p14:tracePt t="59007" x="8724900" y="3225800"/>
          <p14:tracePt t="59015" x="8724900" y="3232150"/>
          <p14:tracePt t="59160" x="8686800" y="3244850"/>
          <p14:tracePt t="59196" x="8655050" y="3251200"/>
          <p14:tracePt t="59221" x="8572500" y="3244850"/>
          <p14:tracePt t="59252" x="8458200" y="3238500"/>
          <p14:tracePt t="59269" x="8407400" y="3232150"/>
          <p14:tracePt t="59303" x="8362950" y="3219450"/>
          <p14:tracePt t="59330" x="8337550" y="3194050"/>
          <p14:tracePt t="59363" x="8337550" y="3136900"/>
          <p14:tracePt t="59379" x="8337550" y="3111500"/>
          <p14:tracePt t="59393" x="8337550" y="3073400"/>
          <p14:tracePt t="59426" x="8343900" y="2997200"/>
          <p14:tracePt t="59458" x="8426450" y="2933700"/>
          <p14:tracePt t="59471" x="8458200" y="2927350"/>
          <p14:tracePt t="59492" x="8489950" y="2914650"/>
          <p14:tracePt t="59506" x="8528050" y="2914650"/>
          <p14:tracePt t="59518" x="8559800" y="2914650"/>
          <p14:tracePt t="59530" x="8591550" y="2914650"/>
          <p14:tracePt t="59556" x="8686800" y="2914650"/>
          <p14:tracePt t="59584" x="8737600" y="2921000"/>
          <p14:tracePt t="59595" x="8750300" y="2933700"/>
          <p14:tracePt t="59614" x="8763000" y="2959100"/>
          <p14:tracePt t="59644" x="8801100" y="3016250"/>
          <p14:tracePt t="59661" x="8813800" y="3041650"/>
          <p14:tracePt t="59703" x="8820150" y="3092450"/>
          <p14:tracePt t="59722" x="8820150" y="3124200"/>
          <p14:tracePt t="59756" x="8807450" y="3149600"/>
          <p14:tracePt t="59784" x="8775700" y="3168650"/>
          <p14:tracePt t="59816" x="8693150" y="3187700"/>
          <p14:tracePt t="59828" x="8661400" y="3187700"/>
          <p14:tracePt t="59852" x="8623300" y="3194050"/>
          <p14:tracePt t="59864" x="8604250" y="3194050"/>
          <p14:tracePt t="59879" x="8591550" y="3194050"/>
          <p14:tracePt t="59891" x="8585200" y="3194050"/>
          <p14:tracePt t="59911" x="8572500" y="3194050"/>
          <p14:tracePt t="59942" x="8528050" y="3181350"/>
          <p14:tracePt t="59953" x="8515350" y="3175000"/>
          <p14:tracePt t="59988" x="8509000" y="3168650"/>
          <p14:tracePt t="60035" x="8509000" y="3162300"/>
          <p14:tracePt t="60046" x="8502650" y="3149600"/>
          <p14:tracePt t="60066" x="8496300" y="3124200"/>
          <p14:tracePt t="60097" x="8496300" y="3079750"/>
          <p14:tracePt t="60130" x="8528050" y="3028950"/>
          <p14:tracePt t="60142" x="8559800" y="3009900"/>
          <p14:tracePt t="60173" x="8597900" y="2990850"/>
          <p14:tracePt t="60204" x="8636000" y="2990850"/>
          <p14:tracePt t="60237" x="8718550" y="2997200"/>
          <p14:tracePt t="60265" x="8769350" y="3016250"/>
          <p14:tracePt t="60302" x="8794750" y="3041650"/>
          <p14:tracePt t="60330" x="8826500" y="3060700"/>
          <p14:tracePt t="60347" x="8839200" y="3079750"/>
          <p14:tracePt t="60360" x="8839200" y="3086100"/>
          <p14:tracePt t="60396" x="8839200" y="3098800"/>
          <p14:tracePt t="60407" x="8839200" y="3105150"/>
          <p14:tracePt t="60441" x="8839200" y="3111500"/>
          <p14:tracePt t="60458" x="8839200" y="3117850"/>
          <p14:tracePt t="60470" x="8851900" y="3130550"/>
          <p14:tracePt t="60504" x="8953500" y="3130550"/>
          <p14:tracePt t="60532" x="9093200" y="3130550"/>
          <p14:tracePt t="60566" x="9213850" y="3130550"/>
          <p14:tracePt t="60597" x="9271000" y="3111500"/>
          <p14:tracePt t="60629" x="9321800" y="3105150"/>
          <p14:tracePt t="60663" x="9391650" y="3092450"/>
          <p14:tracePt t="60672" x="9417050" y="3086100"/>
          <p14:tracePt t="60693" x="9448800" y="3079750"/>
          <p14:tracePt t="60704" x="9461500" y="3067050"/>
          <p14:tracePt t="60722" x="9486900" y="3041650"/>
          <p14:tracePt t="60756" x="9563100" y="2984500"/>
          <p14:tracePt t="60784" x="9582150" y="2946400"/>
          <p14:tracePt t="60802" x="9594850" y="2908300"/>
          <p14:tracePt t="60831" x="9613900" y="2844800"/>
          <p14:tracePt t="60845" x="9639300" y="2806700"/>
          <p14:tracePt t="60878" x="9690100" y="2749550"/>
          <p14:tracePt t="60891" x="9696450" y="2743200"/>
          <p14:tracePt t="61005" x="9645650" y="2755900"/>
          <p14:tracePt t="61018" x="9613900" y="2755900"/>
          <p14:tracePt t="61053" x="9518650" y="2768600"/>
          <p14:tracePt t="61080" x="9493250" y="2768600"/>
          <p14:tracePt t="61112" x="9467850" y="2749550"/>
          <p14:tracePt t="61128" x="9467850" y="2711450"/>
          <p14:tracePt t="61159" x="9467850" y="2628900"/>
          <p14:tracePt t="61174" x="9467850" y="2603500"/>
          <p14:tracePt t="61205" x="9537700" y="2552700"/>
          <p14:tracePt t="61237" x="9613900" y="2527300"/>
          <p14:tracePt t="61266" x="9652000" y="2520950"/>
          <p14:tracePt t="61333" x="9658350" y="2584450"/>
          <p14:tracePt t="61364" x="9658350" y="2641600"/>
          <p14:tracePt t="61380" x="9645650" y="2667000"/>
          <p14:tracePt t="61394" x="9639300" y="2673350"/>
          <p14:tracePt t="61423" x="9632950" y="2673350"/>
          <p14:tracePt t="61442" x="9626600" y="2679700"/>
          <p14:tracePt t="61692" x="9620250" y="2673350"/>
          <p14:tracePt t="62033" x="9607550" y="2686050"/>
          <p14:tracePt t="62067" x="9601200" y="2698750"/>
          <p14:tracePt t="62111" x="9594850" y="2717800"/>
          <p14:tracePt t="62128" x="9575800" y="2743200"/>
          <p14:tracePt t="62156" x="9563100" y="2762250"/>
          <p14:tracePt t="62253" x="9563100" y="2787650"/>
          <p14:tracePt t="62270" x="9563100" y="2800350"/>
          <p14:tracePt t="62453" x="9563100" y="2832100"/>
          <p14:tracePt t="62486" x="9563100" y="2844800"/>
          <p14:tracePt t="62628" x="9563100" y="2857500"/>
          <p14:tracePt t="62674" x="9563100" y="2863850"/>
          <p14:tracePt t="62781" x="9563100" y="2901950"/>
          <p14:tracePt t="62816" x="9588500" y="3009900"/>
          <p14:tracePt t="62845" x="9601200" y="3124200"/>
          <p14:tracePt t="62863" x="9601200" y="3162300"/>
          <p14:tracePt t="62879" x="9601200" y="3175000"/>
          <p14:tracePt t="62912" x="9601200" y="3181350"/>
          <p14:tracePt t="63160" x="9613900" y="3187700"/>
          <p14:tracePt t="63177" x="9626600" y="3181350"/>
          <p14:tracePt t="63205" x="9639300" y="3181350"/>
          <p14:tracePt t="63218" x="9639300" y="3175000"/>
          <p14:tracePt t="63241" x="9645650" y="3130550"/>
          <p14:tracePt t="63268" x="9645650" y="3054350"/>
          <p14:tracePt t="63305" x="9645650" y="2971800"/>
          <p14:tracePt t="63334" x="9645650" y="2908300"/>
          <p14:tracePt t="63363" x="9658350" y="2851150"/>
          <p14:tracePt t="63383" x="9671050" y="2800350"/>
          <p14:tracePt t="63392" x="9677400" y="2781300"/>
          <p14:tracePt t="63424" x="9696450" y="2736850"/>
          <p14:tracePt t="63661" x="9702800" y="2730500"/>
          <p14:tracePt t="64031" x="9709150" y="2730500"/>
          <p14:tracePt t="64049" x="9715500" y="2730500"/>
          <p14:tracePt t="64078" x="9734550" y="2730500"/>
          <p14:tracePt t="64110" x="9747250" y="2730500"/>
          <p14:tracePt t="64144" x="9759950" y="2717800"/>
          <p14:tracePt t="64288" x="9759950" y="2724150"/>
          <p14:tracePt t="64300" x="9759950" y="2755900"/>
          <p14:tracePt t="64331" x="9759950" y="2863850"/>
          <p14:tracePt t="64364" x="9759950" y="2933700"/>
          <p14:tracePt t="64379" x="9759950" y="2959100"/>
          <p14:tracePt t="64411" x="9759950" y="3022600"/>
          <p14:tracePt t="64442" x="9759950" y="3054350"/>
          <p14:tracePt t="64641" x="9753600" y="3041650"/>
          <p14:tracePt t="64692" x="9747250" y="3022600"/>
          <p14:tracePt t="64878" x="9753600" y="3054350"/>
          <p14:tracePt t="64891" x="9759950" y="3060700"/>
          <p14:tracePt t="65081" x="9804400" y="3028950"/>
          <p14:tracePt t="65098" x="9829800" y="2990850"/>
          <p14:tracePt t="65130" x="9836150" y="2971800"/>
          <p14:tracePt t="65317" x="9823450" y="2990850"/>
          <p14:tracePt t="65329" x="9823450" y="2997200"/>
          <p14:tracePt t="65409" x="9817100" y="2997200"/>
          <p14:tracePt t="65421" x="9810750" y="3003550"/>
          <p14:tracePt t="65458" x="9791700" y="3022600"/>
          <p14:tracePt t="65910" x="9772650" y="3022600"/>
          <p14:tracePt t="65927" x="9766300" y="3028950"/>
          <p14:tracePt t="65953" x="9759950" y="3035300"/>
          <p14:tracePt t="66065" x="9753600" y="30416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FFBC756-CE3C-412E-A5F2-217D7AC65495}"/>
              </a:ext>
            </a:extLst>
          </p:cNvPr>
          <p:cNvGrpSpPr/>
          <p:nvPr/>
        </p:nvGrpSpPr>
        <p:grpSpPr>
          <a:xfrm>
            <a:off x="292039" y="31758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ound Same Side Corner Rectangle 14">
              <a:extLst>
                <a:ext uri="{FF2B5EF4-FFF2-40B4-BE49-F238E27FC236}">
                  <a16:creationId xmlns:a16="http://schemas.microsoft.com/office/drawing/2014/main" id="{1FC23666-087D-4BEE-BD0A-337ED40DDA60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AutoShape 92">
              <a:extLst>
                <a:ext uri="{FF2B5EF4-FFF2-40B4-BE49-F238E27FC236}">
                  <a16:creationId xmlns:a16="http://schemas.microsoft.com/office/drawing/2014/main" id="{57366A13-9FC1-430D-855A-3B83FBD32D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C19F3A-4343-4F70-A7D0-36F6F682E15E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309DD6-DC64-4088-B548-508AFCA0838B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(1) : 1912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연속 합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graphicFrame>
        <p:nvGraphicFramePr>
          <p:cNvPr id="11" name="표 7">
            <a:extLst>
              <a:ext uri="{FF2B5EF4-FFF2-40B4-BE49-F238E27FC236}">
                <a16:creationId xmlns:a16="http://schemas.microsoft.com/office/drawing/2014/main" id="{8FC9ED49-A22C-4193-99F8-472EAF1AE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882806"/>
              </p:ext>
            </p:extLst>
          </p:nvPr>
        </p:nvGraphicFramePr>
        <p:xfrm>
          <a:off x="582922" y="2262963"/>
          <a:ext cx="11227264" cy="111252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266518">
                  <a:extLst>
                    <a:ext uri="{9D8B030D-6E8A-4147-A177-3AD203B41FA5}">
                      <a16:colId xmlns:a16="http://schemas.microsoft.com/office/drawing/2014/main" val="3162386023"/>
                    </a:ext>
                  </a:extLst>
                </a:gridCol>
                <a:gridCol w="1083076">
                  <a:extLst>
                    <a:ext uri="{9D8B030D-6E8A-4147-A177-3AD203B41FA5}">
                      <a16:colId xmlns:a16="http://schemas.microsoft.com/office/drawing/2014/main" val="3145656975"/>
                    </a:ext>
                  </a:extLst>
                </a:gridCol>
                <a:gridCol w="1091953">
                  <a:extLst>
                    <a:ext uri="{9D8B030D-6E8A-4147-A177-3AD203B41FA5}">
                      <a16:colId xmlns:a16="http://schemas.microsoft.com/office/drawing/2014/main" val="3995459672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2237991753"/>
                    </a:ext>
                  </a:extLst>
                </a:gridCol>
                <a:gridCol w="1127464">
                  <a:extLst>
                    <a:ext uri="{9D8B030D-6E8A-4147-A177-3AD203B41FA5}">
                      <a16:colId xmlns:a16="http://schemas.microsoft.com/office/drawing/2014/main" val="1677433095"/>
                    </a:ext>
                  </a:extLst>
                </a:gridCol>
                <a:gridCol w="1074198">
                  <a:extLst>
                    <a:ext uri="{9D8B030D-6E8A-4147-A177-3AD203B41FA5}">
                      <a16:colId xmlns:a16="http://schemas.microsoft.com/office/drawing/2014/main" val="4066094029"/>
                    </a:ext>
                  </a:extLst>
                </a:gridCol>
                <a:gridCol w="923278">
                  <a:extLst>
                    <a:ext uri="{9D8B030D-6E8A-4147-A177-3AD203B41FA5}">
                      <a16:colId xmlns:a16="http://schemas.microsoft.com/office/drawing/2014/main" val="2956183800"/>
                    </a:ext>
                  </a:extLst>
                </a:gridCol>
                <a:gridCol w="1074198">
                  <a:extLst>
                    <a:ext uri="{9D8B030D-6E8A-4147-A177-3AD203B41FA5}">
                      <a16:colId xmlns:a16="http://schemas.microsoft.com/office/drawing/2014/main" val="850067324"/>
                    </a:ext>
                  </a:extLst>
                </a:gridCol>
                <a:gridCol w="825623">
                  <a:extLst>
                    <a:ext uri="{9D8B030D-6E8A-4147-A177-3AD203B41FA5}">
                      <a16:colId xmlns:a16="http://schemas.microsoft.com/office/drawing/2014/main" val="1830354957"/>
                    </a:ext>
                  </a:extLst>
                </a:gridCol>
                <a:gridCol w="932156">
                  <a:extLst>
                    <a:ext uri="{9D8B030D-6E8A-4147-A177-3AD203B41FA5}">
                      <a16:colId xmlns:a16="http://schemas.microsoft.com/office/drawing/2014/main" val="3210919866"/>
                    </a:ext>
                  </a:extLst>
                </a:gridCol>
                <a:gridCol w="887767">
                  <a:extLst>
                    <a:ext uri="{9D8B030D-6E8A-4147-A177-3AD203B41FA5}">
                      <a16:colId xmlns:a16="http://schemas.microsoft.com/office/drawing/2014/main" val="1928299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dirty="0" err="1"/>
                        <a:t>i</a:t>
                      </a:r>
                      <a:r>
                        <a:rPr lang="en-US" altLang="ko-KR" dirty="0"/>
                        <a:t>(index)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30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Array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76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DP Array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14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9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4722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49450FA-4CDB-4501-9937-086B4256728E}"/>
              </a:ext>
            </a:extLst>
          </p:cNvPr>
          <p:cNvSpPr txBox="1"/>
          <p:nvPr/>
        </p:nvSpPr>
        <p:spPr>
          <a:xfrm>
            <a:off x="864940" y="4188682"/>
            <a:ext cx="4136069" cy="1415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만약</a:t>
            </a:r>
            <a:r>
              <a:rPr lang="en-US" altLang="ko-KR" sz="1400" dirty="0"/>
              <a:t>, DP Array[i-1] + Array[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 &lt; Array[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 </a:t>
            </a:r>
            <a:r>
              <a:rPr lang="ko-KR" altLang="en-US" sz="1400" dirty="0"/>
              <a:t>인 경우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DP Array[</a:t>
            </a:r>
            <a:r>
              <a:rPr lang="en-US" altLang="ko-KR" dirty="0" err="1"/>
              <a:t>i</a:t>
            </a:r>
            <a:r>
              <a:rPr lang="en-US" altLang="ko-KR" dirty="0"/>
              <a:t>] = Array[</a:t>
            </a:r>
            <a:r>
              <a:rPr lang="en-US" altLang="ko-KR" dirty="0" err="1"/>
              <a:t>i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sz="1400" dirty="0"/>
              <a:t>그 외의 경우에는</a:t>
            </a:r>
            <a:endParaRPr lang="en-US" altLang="ko-KR" sz="1400" dirty="0"/>
          </a:p>
          <a:p>
            <a:r>
              <a:rPr lang="en-US" altLang="ko-KR" dirty="0"/>
              <a:t>DP Array[</a:t>
            </a:r>
            <a:r>
              <a:rPr lang="en-US" altLang="ko-KR" dirty="0" err="1"/>
              <a:t>i</a:t>
            </a:r>
            <a:r>
              <a:rPr lang="en-US" altLang="ko-KR" dirty="0"/>
              <a:t>] = DP Array[i-1] + Array[</a:t>
            </a:r>
            <a:r>
              <a:rPr lang="en-US" altLang="ko-KR" dirty="0" err="1"/>
              <a:t>i</a:t>
            </a:r>
            <a:r>
              <a:rPr lang="en-US" altLang="ko-KR" dirty="0"/>
              <a:t>] 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4995E9-1BB7-4CCD-80F7-26F71AC9B287}"/>
              </a:ext>
            </a:extLst>
          </p:cNvPr>
          <p:cNvSpPr/>
          <p:nvPr/>
        </p:nvSpPr>
        <p:spPr>
          <a:xfrm>
            <a:off x="4083206" y="2255594"/>
            <a:ext cx="1819924" cy="11125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2F63D8-CAE4-4E47-B37A-5C0CCD6FB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4261"/>
            <a:ext cx="5714186" cy="869735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DF10639-6008-422C-B996-2903C5C21BA8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 rot="5400000">
            <a:off x="3552788" y="2748301"/>
            <a:ext cx="820569" cy="206019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ABD7DB65-052B-4467-9F95-C7B90F71B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2686" y="4561062"/>
            <a:ext cx="3925880" cy="1324833"/>
          </a:xfrm>
          <a:prstGeom prst="rect">
            <a:avLst/>
          </a:prstGeom>
        </p:spPr>
      </p:pic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A22C0F0C-CEF8-4630-983E-DA4DE14D33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1093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85"/>
    </mc:Choice>
    <mc:Fallback>
      <p:transition spd="slow" advTm="30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6" grpId="0" animBg="1"/>
      <p:bldP spid="15" grpId="0" animBg="1"/>
    </p:bldLst>
  </p:timing>
  <p:extLst>
    <p:ext uri="{3A86A75C-4F4B-4683-9AE1-C65F6400EC91}">
      <p14:laserTraceLst xmlns:p14="http://schemas.microsoft.com/office/powerpoint/2010/main">
        <p14:tracePtLst>
          <p14:tracePt t="7392" x="9328150" y="3092450"/>
          <p14:tracePt t="7408" x="8890000" y="3098800"/>
          <p14:tracePt t="7439" x="8439150" y="3187700"/>
          <p14:tracePt t="7466" x="8369300" y="3238500"/>
          <p14:tracePt t="7482" x="8312150" y="3263900"/>
          <p14:tracePt t="7497" x="8248650" y="3289300"/>
          <p14:tracePt t="7515" x="8013700" y="3302000"/>
          <p14:tracePt t="7546" x="7683500" y="3314700"/>
          <p14:tracePt t="7561" x="7575550" y="3333750"/>
          <p14:tracePt t="7580" x="7442200" y="3340100"/>
          <p14:tracePt t="7612" x="7327900" y="3346450"/>
          <p14:tracePt t="7641" x="7245350" y="3384550"/>
          <p14:tracePt t="7672" x="7086600" y="3429000"/>
          <p14:tracePt t="7706" x="6858000" y="3467100"/>
          <p14:tracePt t="7716" x="6838950" y="3473450"/>
          <p14:tracePt t="7750" x="6750050" y="3479800"/>
          <p14:tracePt t="7786" x="6572250" y="3524250"/>
          <p14:tracePt t="7795" x="6534150" y="3536950"/>
          <p14:tracePt t="7829" x="6489700" y="3556000"/>
          <p14:tracePt t="7859" x="6477000" y="3556000"/>
          <p14:tracePt t="7877" x="6426200" y="3556000"/>
          <p14:tracePt t="7894" x="6337300" y="3568700"/>
          <p14:tracePt t="7906" x="6242050" y="3587750"/>
          <p14:tracePt t="7938" x="6096000" y="3606800"/>
          <p14:tracePt t="7953" x="6064250" y="3606800"/>
          <p14:tracePt t="7983" x="5911850" y="3606800"/>
          <p14:tracePt t="8018" x="5721350" y="3587750"/>
          <p14:tracePt t="8029" x="5695950" y="3587750"/>
          <p14:tracePt t="8066" x="5600700" y="3587750"/>
          <p14:tracePt t="8079" x="5575300" y="3587750"/>
          <p14:tracePt t="8091" x="5549900" y="3587750"/>
          <p14:tracePt t="8125" x="5441950" y="3568700"/>
          <p14:tracePt t="8143" x="5416550" y="3562350"/>
          <p14:tracePt t="8235" x="5378450" y="3530600"/>
          <p14:tracePt t="8266" x="5365750" y="3517900"/>
          <p14:tracePt t="8328" x="5353050" y="3486150"/>
          <p14:tracePt t="8359" x="5327650" y="3460750"/>
          <p14:tracePt t="8390" x="5321300" y="3435350"/>
          <p14:tracePt t="8419" x="5308600" y="3403600"/>
          <p14:tracePt t="8453" x="5302250" y="3365500"/>
          <p14:tracePt t="8485" x="5302250" y="3340100"/>
          <p14:tracePt t="8501" x="5302250" y="3314700"/>
          <p14:tracePt t="8515" x="5302250" y="3302000"/>
          <p14:tracePt t="8546" x="5321300" y="3270250"/>
          <p14:tracePt t="8560" x="5327650" y="3263900"/>
          <p14:tracePt t="8592" x="5346700" y="3244850"/>
          <p14:tracePt t="8626" x="5365750" y="3206750"/>
          <p14:tracePt t="8642" x="5372100" y="3200400"/>
          <p14:tracePt t="8653" x="5372100" y="3194050"/>
          <p14:tracePt t="8686" x="5397500" y="3168650"/>
          <p14:tracePt t="8706" x="5416550" y="3162300"/>
          <p14:tracePt t="8716" x="5429250" y="3155950"/>
          <p14:tracePt t="8747" x="5486400" y="3149600"/>
          <p14:tracePt t="8780" x="5549900" y="3143250"/>
          <p14:tracePt t="8812" x="5632450" y="3143250"/>
          <p14:tracePt t="8845" x="5664200" y="3143250"/>
          <p14:tracePt t="8879" x="5670550" y="3143250"/>
          <p14:tracePt t="8919" x="5676900" y="3162300"/>
          <p14:tracePt t="8947" x="5676900" y="3244850"/>
          <p14:tracePt t="8974" x="5676900" y="3321050"/>
          <p14:tracePt t="8999" x="5670550" y="3365500"/>
          <p14:tracePt t="9033" x="5645150" y="3422650"/>
          <p14:tracePt t="9050" x="5626100" y="3448050"/>
          <p14:tracePt t="9083" x="5581650" y="3479800"/>
          <p14:tracePt t="9107" x="5524500" y="3479800"/>
          <p14:tracePt t="9140" x="5448300" y="3479800"/>
          <p14:tracePt t="9172" x="5441950" y="3479800"/>
          <p14:tracePt t="9216" x="5429250" y="3479800"/>
          <p14:tracePt t="9247" x="5422900" y="3467100"/>
          <p14:tracePt t="9281" x="5422900" y="3448050"/>
          <p14:tracePt t="9312" x="5422900" y="3429000"/>
          <p14:tracePt t="9342" x="5422900" y="3403600"/>
          <p14:tracePt t="9373" x="5422900" y="3378200"/>
          <p14:tracePt t="9406" x="5422900" y="3352800"/>
          <p14:tracePt t="9439" x="5416550" y="3327400"/>
          <p14:tracePt t="9456" x="5416550" y="3314700"/>
          <p14:tracePt t="9490" x="5397500" y="3270250"/>
          <p14:tracePt t="9497" x="5391150" y="3263900"/>
          <p14:tracePt t="9519" x="5378450" y="3244850"/>
          <p14:tracePt t="9547" x="5372100" y="3238500"/>
          <p14:tracePt t="9572" x="5365750" y="3232150"/>
          <p14:tracePt t="9592" x="5365750" y="3225800"/>
          <p14:tracePt t="9609" x="5359400" y="3206750"/>
          <p14:tracePt t="9780" x="5359400" y="3181350"/>
          <p14:tracePt t="9813" x="5359400" y="3168650"/>
          <p14:tracePt t="10172" x="5359400" y="3162300"/>
          <p14:tracePt t="10187" x="5359400" y="3155950"/>
          <p14:tracePt t="10282" x="5359400" y="3124200"/>
          <p14:tracePt t="10311" x="5359400" y="3098800"/>
          <p14:tracePt t="10329" x="5346700" y="3079750"/>
          <p14:tracePt t="10360" x="5321300" y="3060700"/>
          <p14:tracePt t="10390" x="5321300" y="3054350"/>
          <p14:tracePt t="10406" x="5321300" y="3041650"/>
          <p14:tracePt t="10442" x="5321300" y="3035300"/>
          <p14:tracePt t="10609" x="5327650" y="3022600"/>
          <p14:tracePt t="10641" x="5334000" y="3022600"/>
          <p14:tracePt t="10719" x="5340350" y="3016250"/>
          <p14:tracePt t="10751" x="5359400" y="3016250"/>
          <p14:tracePt t="10768" x="5365750" y="3016250"/>
          <p14:tracePt t="10778" x="5372100" y="3016250"/>
          <p14:tracePt t="10794" x="5378450" y="3016250"/>
          <p14:tracePt t="10831" x="5435600" y="2997200"/>
          <p14:tracePt t="10861" x="5486400" y="2959100"/>
          <p14:tracePt t="10894" x="5511800" y="2927350"/>
          <p14:tracePt t="10920" x="5524500" y="2921000"/>
          <p14:tracePt t="11029" x="5505450" y="2965450"/>
          <p14:tracePt t="11045" x="5486400" y="2984500"/>
          <p14:tracePt t="11064" x="5454650" y="2997200"/>
          <p14:tracePt t="11093" x="5441950" y="2997200"/>
          <p14:tracePt t="11207" x="5410200" y="3028950"/>
          <p14:tracePt t="11230" x="5403850" y="3048000"/>
          <p14:tracePt t="11268" x="5397500" y="3073400"/>
          <p14:tracePt t="11343" x="5397500" y="3124200"/>
          <p14:tracePt t="11361" x="5397500" y="3162300"/>
          <p14:tracePt t="11392" x="5397500" y="3187700"/>
          <p14:tracePt t="11424" x="5397500" y="3200400"/>
          <p14:tracePt t="11452" x="5397500" y="3206750"/>
          <p14:tracePt t="11470" x="5397500" y="3219450"/>
          <p14:tracePt t="11607" x="5403850" y="3225800"/>
          <p14:tracePt t="12794" x="5403850" y="3200400"/>
          <p14:tracePt t="12830" x="5403850" y="3155950"/>
          <p14:tracePt t="12845" x="5410200" y="3149600"/>
          <p14:tracePt t="12859" x="5410200" y="3136900"/>
          <p14:tracePt t="12875" x="5422900" y="3124200"/>
          <p14:tracePt t="12895" x="5448300" y="3092450"/>
          <p14:tracePt t="12924" x="5486400" y="3041650"/>
          <p14:tracePt t="12934" x="5492750" y="3022600"/>
          <p14:tracePt t="12970" x="5530850" y="2990850"/>
          <p14:tracePt t="13003" x="5543550" y="2978150"/>
          <p14:tracePt t="13028" x="5549900" y="2978150"/>
          <p14:tracePt t="13155" x="5562600" y="3035300"/>
          <p14:tracePt t="13174" x="5568950" y="3086100"/>
          <p14:tracePt t="13205" x="5581650" y="3149600"/>
          <p14:tracePt t="13216" x="5581650" y="3162300"/>
          <p14:tracePt t="13235" x="5581650" y="3181350"/>
          <p14:tracePt t="13330" x="5581650" y="3200400"/>
          <p14:tracePt t="13361" x="5581650" y="3206750"/>
          <p14:tracePt t="13377" x="5575300" y="3219450"/>
          <p14:tracePt t="13404" x="5568950" y="3232150"/>
          <p14:tracePt t="13441" x="5568950" y="3251200"/>
          <p14:tracePt t="13468" x="5562600" y="3257550"/>
          <p14:tracePt t="13501" x="5537200" y="3276600"/>
          <p14:tracePt t="13519" x="5530850" y="3282950"/>
          <p14:tracePt t="13529" x="5511800" y="3289300"/>
          <p14:tracePt t="13560" x="5461000" y="3302000"/>
          <p14:tracePt t="13581" x="5435600" y="3308350"/>
          <p14:tracePt t="13613" x="5397500" y="3308350"/>
          <p14:tracePt t="13641" x="5359400" y="3308350"/>
          <p14:tracePt t="13668" x="5340350" y="3308350"/>
          <p14:tracePt t="13703" x="5308600" y="3282950"/>
          <p14:tracePt t="13735" x="5302250" y="3257550"/>
          <p14:tracePt t="13768" x="5289550" y="3219450"/>
          <p14:tracePt t="13801" x="5289550" y="3181350"/>
          <p14:tracePt t="13830" x="5289550" y="3155950"/>
          <p14:tracePt t="13845" x="5289550" y="3143250"/>
          <p14:tracePt t="13857" x="5289550" y="3130550"/>
          <p14:tracePt t="13877" x="5302250" y="3117850"/>
          <p14:tracePt t="13892" x="5314950" y="3105150"/>
          <p14:tracePt t="13905" x="5327650" y="3092450"/>
          <p14:tracePt t="13935" x="5353050" y="3079750"/>
          <p14:tracePt t="13968" x="5403850" y="3060700"/>
          <p14:tracePt t="13987" x="5422900" y="3054350"/>
          <p14:tracePt t="14018" x="5473700" y="3041650"/>
          <p14:tracePt t="14029" x="5492750" y="3041650"/>
          <p14:tracePt t="14063" x="5537200" y="3041650"/>
          <p14:tracePt t="14081" x="5575300" y="3041650"/>
          <p14:tracePt t="14108" x="5600700" y="3079750"/>
          <p14:tracePt t="14125" x="5607050" y="3098800"/>
          <p14:tracePt t="14141" x="5607050" y="3143250"/>
          <p14:tracePt t="14161" x="5607050" y="3194050"/>
          <p14:tracePt t="14184" x="5607050" y="3244850"/>
          <p14:tracePt t="14215" x="5594350" y="3270250"/>
          <p14:tracePt t="14251" x="5543550" y="3302000"/>
          <p14:tracePt t="14268" x="5499100" y="3314700"/>
          <p14:tracePt t="14281" x="5461000" y="3321050"/>
          <p14:tracePt t="14310" x="5378450" y="3327400"/>
          <p14:tracePt t="14344" x="5302250" y="3327400"/>
          <p14:tracePt t="14360" x="5289550" y="3321050"/>
          <p14:tracePt t="14390" x="5276850" y="3302000"/>
          <p14:tracePt t="14406" x="5276850" y="3282950"/>
          <p14:tracePt t="14424" x="5276850" y="3263900"/>
          <p14:tracePt t="14457" x="5276850" y="3225800"/>
          <p14:tracePt t="14468" x="5276850" y="3219450"/>
          <p14:tracePt t="14490" x="5276850" y="3200400"/>
          <p14:tracePt t="14533" x="5283200" y="3187700"/>
          <p14:tracePt t="14579" x="5314950" y="3175000"/>
          <p14:tracePt t="14596" x="5321300" y="3168650"/>
          <p14:tracePt t="14615" x="5334000" y="3168650"/>
          <p14:tracePt t="14640" x="5346700" y="3168650"/>
          <p14:tracePt t="14705" x="5397500" y="3175000"/>
          <p14:tracePt t="14735" x="5454650" y="3213100"/>
          <p14:tracePt t="14750" x="5480050" y="3244850"/>
          <p14:tracePt t="14781" x="5486400" y="3302000"/>
          <p14:tracePt t="14811" x="5486400" y="3346450"/>
          <p14:tracePt t="14828" x="5486400" y="3365500"/>
          <p14:tracePt t="14841" x="5480050" y="3378200"/>
          <p14:tracePt t="14875" x="5448300" y="3403600"/>
          <p14:tracePt t="14895" x="5416550" y="3422650"/>
          <p14:tracePt t="14908" x="5397500" y="3429000"/>
          <p14:tracePt t="14937" x="5346700" y="3441700"/>
          <p14:tracePt t="14970" x="5334000" y="3448050"/>
          <p14:tracePt t="14981" x="5327650" y="3448050"/>
          <p14:tracePt t="15003" x="5308600" y="3454400"/>
          <p14:tracePt t="15030" x="5302250" y="3460750"/>
          <p14:tracePt t="15063" x="5295900" y="3467100"/>
          <p14:tracePt t="15095" x="5283200" y="3492500"/>
          <p14:tracePt t="15127" x="5270500" y="3568700"/>
          <p14:tracePt t="15145" x="5270500" y="3625850"/>
          <p14:tracePt t="15173" x="5270500" y="3683000"/>
          <p14:tracePt t="15188" x="5270500" y="3695700"/>
          <p14:tracePt t="15204" x="5270500" y="3702050"/>
          <p14:tracePt t="15266" x="5270500" y="3759200"/>
          <p14:tracePt t="15297" x="5270500" y="3810000"/>
          <p14:tracePt t="15328" x="5270500" y="3867150"/>
          <p14:tracePt t="15358" x="5276850" y="3873500"/>
          <p14:tracePt t="15484" x="5257800" y="3905250"/>
          <p14:tracePt t="15518" x="5245100" y="3905250"/>
          <p14:tracePt t="15548" x="5226050" y="3917950"/>
          <p14:tracePt t="15578" x="5207000" y="3937000"/>
          <p14:tracePt t="15594" x="5194300" y="3949700"/>
          <p14:tracePt t="15614" x="5194300" y="3956050"/>
          <p14:tracePt t="26455" x="5708650" y="4140200"/>
          <p14:tracePt t="26486" x="6280150" y="4343400"/>
          <p14:tracePt t="26516" x="6832600" y="4514850"/>
          <p14:tracePt t="26533" x="7150100" y="4610100"/>
          <p14:tracePt t="26566" x="7651750" y="4749800"/>
          <p14:tracePt t="26592" x="7950200" y="4832350"/>
          <p14:tracePt t="26610" x="8128000" y="4857750"/>
          <p14:tracePt t="26623" x="8267700" y="4876800"/>
          <p14:tracePt t="26649" x="8559800" y="4921250"/>
          <p14:tracePt t="26673" x="8731250" y="4972050"/>
          <p14:tracePt t="26708" x="8909050" y="5048250"/>
          <p14:tracePt t="26717" x="8921750" y="5048250"/>
          <p14:tracePt t="26750" x="8934450" y="5048250"/>
          <p14:tracePt t="26843" x="8940800" y="5086350"/>
          <p14:tracePt t="26860" x="8940800" y="5143500"/>
          <p14:tracePt t="26893" x="8940800" y="5251450"/>
          <p14:tracePt t="26905" x="8934450" y="5283200"/>
          <p14:tracePt t="26941" x="8832850" y="5372100"/>
          <p14:tracePt t="26967" x="8731250" y="5416550"/>
          <p14:tracePt t="26986" x="8667750" y="5429250"/>
          <p14:tracePt t="27017" x="8572500" y="5454650"/>
          <p14:tracePt t="27050" x="8458200" y="5480050"/>
          <p14:tracePt t="27078" x="8401050" y="5486400"/>
          <p14:tracePt t="27091" x="8382000" y="5486400"/>
          <p14:tracePt t="27123" x="8343900" y="5480050"/>
          <p14:tracePt t="27143" x="8274050" y="5461000"/>
          <p14:tracePt t="27153" x="8235950" y="5448300"/>
          <p14:tracePt t="27175" x="8185150" y="5441950"/>
          <p14:tracePt t="27186" x="8166100" y="5435600"/>
          <p14:tracePt t="27222" x="8128000" y="5429250"/>
          <p14:tracePt t="27258" x="8089900" y="5422900"/>
          <p14:tracePt t="27286" x="8032750" y="5416550"/>
          <p14:tracePt t="27317" x="7975600" y="5391150"/>
          <p14:tracePt t="27342" x="7937500" y="5365750"/>
          <p14:tracePt t="27361" x="7905750" y="5340350"/>
          <p14:tracePt t="27384" x="7867650" y="5314950"/>
          <p14:tracePt t="27408" x="7842250" y="5283200"/>
          <p14:tracePt t="27420" x="7829550" y="5264150"/>
          <p14:tracePt t="27453" x="7829550" y="5219700"/>
          <p14:tracePt t="27486" x="7829550" y="5187950"/>
          <p14:tracePt t="27517" x="7829550" y="5162550"/>
          <p14:tracePt t="27546" x="7829550" y="5149850"/>
          <p14:tracePt t="27579" x="7848600" y="5130800"/>
          <p14:tracePt t="27607" x="7854950" y="5130800"/>
          <p14:tracePt t="27623" x="7867650" y="5130800"/>
          <p14:tracePt t="27660" x="7905750" y="5130800"/>
          <p14:tracePt t="27687" x="7918450" y="5130800"/>
          <p14:tracePt t="27718" x="7969250" y="5130800"/>
          <p14:tracePt t="27752" x="8013700" y="5162550"/>
          <p14:tracePt t="27768" x="8026400" y="5175250"/>
          <p14:tracePt t="27805" x="8039100" y="5219700"/>
          <p14:tracePt t="27834" x="8039100" y="5257800"/>
          <p14:tracePt t="27859" x="8039100" y="5289550"/>
          <p14:tracePt t="27875" x="8039100" y="5302250"/>
          <p14:tracePt t="27892" x="8026400" y="5327650"/>
          <p14:tracePt t="27917" x="8013700" y="5340350"/>
          <p14:tracePt t="27987" x="8007350" y="5346700"/>
          <p14:tracePt t="28081" x="8001000" y="5353050"/>
          <p14:tracePt t="28174" x="7988300" y="5365750"/>
          <p14:tracePt t="28890" x="8020050" y="5435600"/>
          <p14:tracePt t="28919" x="8070850" y="5505450"/>
          <p14:tracePt t="28934" x="8089900" y="5530850"/>
          <p14:tracePt t="28967" x="8096250" y="5600700"/>
          <p14:tracePt t="28999" x="8083550" y="5670550"/>
          <p14:tracePt t="29018" x="8051800" y="5708650"/>
          <p14:tracePt t="29047" x="8032750" y="5746750"/>
          <p14:tracePt t="29080" x="8026400" y="5753100"/>
          <p14:tracePt t="29095" x="8020050" y="5753100"/>
          <p14:tracePt t="29112" x="7994650" y="5759450"/>
          <p14:tracePt t="29141" x="7975600" y="5778500"/>
          <p14:tracePt t="29180" x="7950200" y="5791200"/>
          <p14:tracePt t="29188" x="7937500" y="5791200"/>
          <p14:tracePt t="29206" x="7918450" y="5810250"/>
          <p14:tracePt t="29235" x="7848600" y="5842000"/>
          <p14:tracePt t="29259" x="7835900" y="5848350"/>
          <p14:tracePt t="29360" x="7829550" y="5848350"/>
          <p14:tracePt t="29378" x="7829550" y="5854700"/>
          <p14:tracePt t="29407" x="7874000" y="5867400"/>
          <p14:tracePt t="29420" x="7931150" y="5867400"/>
          <p14:tracePt t="29437" x="7988300" y="5867400"/>
          <p14:tracePt t="29473" x="8128000" y="5867400"/>
          <p14:tracePt t="29502" x="8242300" y="5867400"/>
          <p14:tracePt t="29533" x="8331200" y="5867400"/>
          <p14:tracePt t="29567" x="8413750" y="5867400"/>
          <p14:tracePt t="29578" x="8451850" y="5867400"/>
          <p14:tracePt t="29596" x="8509000" y="5867400"/>
          <p14:tracePt t="29607" x="8559800" y="5867400"/>
          <p14:tracePt t="29623" x="8623300" y="5867400"/>
          <p14:tracePt t="29660" x="8731250" y="5867400"/>
          <p14:tracePt t="29670" x="8743950" y="5867400"/>
          <p14:tracePt t="29713" x="8858250" y="5867400"/>
          <p14:tracePt t="29748" x="8915400" y="5867400"/>
          <p14:tracePt t="29779" x="8928100" y="58674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FFBC756-CE3C-412E-A5F2-217D7AC65495}"/>
              </a:ext>
            </a:extLst>
          </p:cNvPr>
          <p:cNvGrpSpPr/>
          <p:nvPr/>
        </p:nvGrpSpPr>
        <p:grpSpPr>
          <a:xfrm>
            <a:off x="292039" y="31758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ound Same Side Corner Rectangle 14">
              <a:extLst>
                <a:ext uri="{FF2B5EF4-FFF2-40B4-BE49-F238E27FC236}">
                  <a16:creationId xmlns:a16="http://schemas.microsoft.com/office/drawing/2014/main" id="{1FC23666-087D-4BEE-BD0A-337ED40DDA60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AutoShape 92">
              <a:extLst>
                <a:ext uri="{FF2B5EF4-FFF2-40B4-BE49-F238E27FC236}">
                  <a16:creationId xmlns:a16="http://schemas.microsoft.com/office/drawing/2014/main" id="{57366A13-9FC1-430D-855A-3B83FBD32D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C19F3A-4343-4F70-A7D0-36F6F682E15E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309DD6-DC64-4088-B548-508AFCA0838B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(1) : 1912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코드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+ 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출력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0B3F1E0-C176-402C-A92A-33825F18D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352" y="205477"/>
            <a:ext cx="5849566" cy="64470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CACB1A-7963-4656-8AC3-3201FC9F7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038" y="5637842"/>
            <a:ext cx="2635895" cy="10193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ADA521-07A1-4116-BCC9-F69A35CA2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8264" y="5632086"/>
            <a:ext cx="2704534" cy="10193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B2C2D3-0F72-418B-850E-E44B917E28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411" y="3287095"/>
            <a:ext cx="5714186" cy="8697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5A37AE-FBCF-4FD0-9523-98766455BF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411" y="1938665"/>
            <a:ext cx="5714186" cy="869735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A15AA716-BD71-409E-BDB3-FEA2BD8A02F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0906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90"/>
    </mc:Choice>
    <mc:Fallback>
      <p:transition spd="slow" advTm="36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4" x="8966200" y="5829300"/>
          <p14:tracePt t="1009" x="9061450" y="5219700"/>
          <p14:tracePt t="1041" x="9144000" y="4622800"/>
          <p14:tracePt t="1069" x="9188450" y="4197350"/>
          <p14:tracePt t="1102" x="9188450" y="3784600"/>
          <p14:tracePt t="1136" x="9188450" y="3365500"/>
          <p14:tracePt t="1165" x="9226550" y="3079750"/>
          <p14:tracePt t="1197" x="9315450" y="2794000"/>
          <p14:tracePt t="1226" x="9378950" y="2660650"/>
          <p14:tracePt t="1255" x="9404350" y="2603500"/>
          <p14:tracePt t="1275" x="9410700" y="2603500"/>
          <p14:tracePt t="1427" x="9480550" y="2628900"/>
          <p14:tracePt t="1448" x="9683750" y="2749550"/>
          <p14:tracePt t="1461" x="9798050" y="2825750"/>
          <p14:tracePt t="1477" x="9912350" y="2901950"/>
          <p14:tracePt t="1508" x="10039350" y="3022600"/>
          <p14:tracePt t="1539" x="10058400" y="3079750"/>
          <p14:tracePt t="1572" x="10058400" y="3194050"/>
          <p14:tracePt t="1589" x="10045700" y="3270250"/>
          <p14:tracePt t="1616" x="10007600" y="3340100"/>
          <p14:tracePt t="1649" x="9975850" y="3403600"/>
          <p14:tracePt t="1683" x="9937750" y="3460750"/>
          <p14:tracePt t="1694" x="9918700" y="3486150"/>
          <p14:tracePt t="1723" x="9867900" y="3536950"/>
          <p14:tracePt t="1745" x="9804400" y="3575050"/>
          <p14:tracePt t="1776" x="9747250" y="3619500"/>
          <p14:tracePt t="1789" x="9728200" y="3638550"/>
          <p14:tracePt t="1821" x="9715500" y="3651250"/>
          <p14:tracePt t="1857" x="9709150" y="3657600"/>
          <p14:tracePt t="2902" x="9709150" y="3600450"/>
          <p14:tracePt t="2930" x="9709150" y="3536950"/>
          <p14:tracePt t="2965" x="9696450" y="3492500"/>
          <p14:tracePt t="2973" x="9690100" y="3479800"/>
          <p14:tracePt t="2992" x="9677400" y="3454400"/>
          <p14:tracePt t="3010" x="9658350" y="3422650"/>
          <p14:tracePt t="3045" x="9601200" y="3327400"/>
          <p14:tracePt t="3071" x="9563100" y="3263900"/>
          <p14:tracePt t="3089" x="9544050" y="3213100"/>
          <p14:tracePt t="3115" x="9512300" y="3143250"/>
          <p14:tracePt t="3133" x="9474200" y="3079750"/>
          <p14:tracePt t="3176" x="9404350" y="2965450"/>
          <p14:tracePt t="3184" x="9391650" y="2946400"/>
          <p14:tracePt t="3212" x="9302750" y="2851150"/>
          <p14:tracePt t="3228" x="9251950" y="2800350"/>
          <p14:tracePt t="3243" x="9213850" y="2762250"/>
          <p14:tracePt t="3260" x="9150350" y="2717800"/>
          <p14:tracePt t="3292" x="9048750" y="2654300"/>
          <p14:tracePt t="3302" x="9023350" y="2647950"/>
          <p14:tracePt t="3337" x="8877300" y="2616200"/>
          <p14:tracePt t="3376" x="8597900" y="2520950"/>
          <p14:tracePt t="3384" x="8528050" y="2489200"/>
          <p14:tracePt t="3404" x="8369300" y="2419350"/>
          <p14:tracePt t="3413" x="8312150" y="2393950"/>
          <p14:tracePt t="3443" x="8128000" y="2324100"/>
          <p14:tracePt t="3476" x="7956550" y="2235200"/>
          <p14:tracePt t="3492" x="7905750" y="2209800"/>
          <p14:tracePt t="3509" x="7848600" y="2171700"/>
          <p14:tracePt t="3539" x="7696200" y="2108200"/>
          <p14:tracePt t="3554" x="7594600" y="2057400"/>
          <p14:tracePt t="3587" x="7448550" y="1974850"/>
          <p14:tracePt t="3602" x="7423150" y="1955800"/>
          <p14:tracePt t="3619" x="7416800" y="1955800"/>
          <p14:tracePt t="3650" x="7397750" y="1955800"/>
          <p14:tracePt t="3666" x="7372350" y="1974850"/>
          <p14:tracePt t="3678" x="7353300" y="2012950"/>
          <p14:tracePt t="3693" x="7340600" y="2057400"/>
          <p14:tracePt t="3711" x="7334250" y="2133600"/>
          <p14:tracePt t="3743" x="7334250" y="2203450"/>
          <p14:tracePt t="3777" x="7334250" y="2209800"/>
          <p14:tracePt t="3803" x="7302500" y="2228850"/>
          <p14:tracePt t="3835" x="7270750" y="2241550"/>
          <p14:tracePt t="3868" x="7264400" y="2254250"/>
          <p14:tracePt t="3898" x="7245350" y="2279650"/>
          <p14:tracePt t="3930" x="7194550" y="2317750"/>
          <p14:tracePt t="3947" x="7194550" y="2324100"/>
          <p14:tracePt t="3992" x="7188200" y="2324100"/>
          <p14:tracePt t="4006" x="7181850" y="2330450"/>
          <p14:tracePt t="4027" x="7156450" y="2336800"/>
          <p14:tracePt t="4057" x="7143750" y="2349500"/>
          <p14:tracePt t="4601" x="7150100" y="2343150"/>
          <p14:tracePt t="5150" x="7162800" y="2324100"/>
          <p14:tracePt t="5165" x="7169150" y="2324100"/>
          <p14:tracePt t="5198" x="7181850" y="2324100"/>
          <p14:tracePt t="5235" x="7200900" y="2317750"/>
          <p14:tracePt t="5242" x="7213600" y="2317750"/>
          <p14:tracePt t="5274" x="7264400" y="2305050"/>
          <p14:tracePt t="5288" x="7270750" y="2305050"/>
          <p14:tracePt t="5324" x="7296150" y="2305050"/>
          <p14:tracePt t="5352" x="7340600" y="2305050"/>
          <p14:tracePt t="5384" x="7378700" y="2305050"/>
          <p14:tracePt t="5413" x="7416800" y="2298700"/>
          <p14:tracePt t="5430" x="7448550" y="2298700"/>
          <p14:tracePt t="5447" x="7473950" y="2298700"/>
          <p14:tracePt t="5485" x="7543800" y="2298700"/>
          <p14:tracePt t="5493" x="7562850" y="2298700"/>
          <p14:tracePt t="5511" x="7594600" y="2292350"/>
          <p14:tracePt t="5537" x="7626350" y="2286000"/>
          <p14:tracePt t="5552" x="7645400" y="2286000"/>
          <p14:tracePt t="5590" x="7683500" y="2286000"/>
          <p14:tracePt t="5600" x="7696200" y="2286000"/>
          <p14:tracePt t="5643" x="7753350" y="2286000"/>
          <p14:tracePt t="5667" x="7778750" y="2286000"/>
          <p14:tracePt t="5702" x="7810500" y="2286000"/>
          <p14:tracePt t="5710" x="7816850" y="2286000"/>
          <p14:tracePt t="5744" x="7848600" y="2286000"/>
          <p14:tracePt t="5777" x="7880350" y="2286000"/>
          <p14:tracePt t="5792" x="7905750" y="2286000"/>
          <p14:tracePt t="5827" x="7956550" y="2286000"/>
          <p14:tracePt t="5857" x="7988300" y="2286000"/>
          <p14:tracePt t="5885" x="8026400" y="2286000"/>
          <p14:tracePt t="5899" x="8045450" y="2286000"/>
          <p14:tracePt t="5911" x="8064500" y="2286000"/>
          <p14:tracePt t="5932" x="8096250" y="2286000"/>
          <p14:tracePt t="5962" x="8147050" y="2286000"/>
          <p14:tracePt t="5975" x="8166100" y="2286000"/>
          <p14:tracePt t="6005" x="8216900" y="2286000"/>
          <p14:tracePt t="6036" x="8255000" y="2286000"/>
          <p14:tracePt t="6071" x="8299450" y="2286000"/>
          <p14:tracePt t="6102" x="8369300" y="2286000"/>
          <p14:tracePt t="6117" x="8388350" y="2286000"/>
          <p14:tracePt t="6133" x="8413750" y="2286000"/>
          <p14:tracePt t="6180" x="8451850" y="2286000"/>
          <p14:tracePt t="6213" x="8483600" y="2286000"/>
          <p14:tracePt t="6245" x="8540750" y="2286000"/>
          <p14:tracePt t="6274" x="8578850" y="2286000"/>
          <p14:tracePt t="6288" x="8597900" y="2286000"/>
          <p14:tracePt t="6317" x="8623300" y="2286000"/>
          <p14:tracePt t="6335" x="8636000" y="2286000"/>
          <p14:tracePt t="6377" x="8655050" y="2286000"/>
          <p14:tracePt t="6384" x="8661400" y="2286000"/>
          <p14:tracePt t="6413" x="8680450" y="2286000"/>
          <p14:tracePt t="6463" x="8686800" y="2286000"/>
          <p14:tracePt t="6678" x="8693150" y="2286000"/>
          <p14:tracePt t="6692" x="8724900" y="2286000"/>
          <p14:tracePt t="6726" x="8813800" y="2286000"/>
          <p14:tracePt t="6741" x="8839200" y="2286000"/>
          <p14:tracePt t="6774" x="8877300" y="2286000"/>
          <p14:tracePt t="6789" x="8896350" y="2286000"/>
          <p14:tracePt t="6808" x="8909050" y="2286000"/>
          <p14:tracePt t="6836" x="8915400" y="2286000"/>
          <p14:tracePt t="6978" x="8985250" y="2305050"/>
          <p14:tracePt t="6991" x="9023350" y="2311400"/>
          <p14:tracePt t="7025" x="9112250" y="2324100"/>
          <p14:tracePt t="7053" x="9150350" y="2324100"/>
          <p14:tracePt t="7086" x="9163050" y="2324100"/>
          <p14:tracePt t="7242" x="9207500" y="2324100"/>
          <p14:tracePt t="7273" x="9264650" y="2343150"/>
          <p14:tracePt t="7304" x="9302750" y="2343150"/>
          <p14:tracePt t="7337" x="9315450" y="2343150"/>
          <p14:tracePt t="7415" x="9328150" y="2343150"/>
          <p14:tracePt t="7807" x="9321800" y="2362200"/>
          <p14:tracePt t="7821" x="9309100" y="2368550"/>
          <p14:tracePt t="7850" x="9264650" y="2400300"/>
          <p14:tracePt t="7867" x="9226550" y="2425700"/>
          <p14:tracePt t="7911" x="9124950" y="2482850"/>
          <p14:tracePt t="7946" x="9061450" y="2527300"/>
          <p14:tracePt t="7963" x="9048750" y="2540000"/>
          <p14:tracePt t="7993" x="9010650" y="2559050"/>
          <p14:tracePt t="8008" x="8978900" y="2578100"/>
          <p14:tracePt t="8040" x="8921750" y="2622550"/>
          <p14:tracePt t="8072" x="8890000" y="2635250"/>
          <p14:tracePt t="8099" x="8820150" y="2654300"/>
          <p14:tracePt t="8131" x="8705850" y="2654300"/>
          <p14:tracePt t="8180" x="8559800" y="2686050"/>
          <p14:tracePt t="8213" x="8413750" y="2705100"/>
          <p14:tracePt t="8245" x="8318500" y="2711450"/>
          <p14:tracePt t="8256" x="8293100" y="2717800"/>
          <p14:tracePt t="8286" x="8166100" y="2724150"/>
          <p14:tracePt t="8302" x="8083550" y="2724150"/>
          <p14:tracePt t="8318" x="8013700" y="2724150"/>
          <p14:tracePt t="8337" x="7962900" y="2724150"/>
          <p14:tracePt t="8367" x="7861300" y="2724150"/>
          <p14:tracePt t="8399" x="7753350" y="2724150"/>
          <p14:tracePt t="8432" x="7677150" y="2717800"/>
          <p14:tracePt t="8462" x="7620000" y="2705100"/>
          <p14:tracePt t="8498" x="7524750" y="2698750"/>
          <p14:tracePt t="8506" x="7505700" y="2698750"/>
          <p14:tracePt t="8540" x="7454900" y="2686050"/>
          <p14:tracePt t="8615" x="7442200" y="2686050"/>
          <p14:tracePt t="8648" x="7429500" y="2686050"/>
          <p14:tracePt t="8712" x="7404100" y="2667000"/>
          <p14:tracePt t="8724" x="7391400" y="2654300"/>
          <p14:tracePt t="8758" x="7372350" y="2635250"/>
          <p14:tracePt t="8787" x="7353300" y="2616200"/>
          <p14:tracePt t="8818" x="7340600" y="2590800"/>
          <p14:tracePt t="8837" x="7334250" y="2578100"/>
          <p14:tracePt t="8867" x="7334250" y="2540000"/>
          <p14:tracePt t="8900" x="7334250" y="2501900"/>
          <p14:tracePt t="8932" x="7334250" y="2457450"/>
          <p14:tracePt t="8963" x="7372350" y="2406650"/>
          <p14:tracePt t="8993" x="7423150" y="2374900"/>
          <p14:tracePt t="9010" x="7461250" y="2362200"/>
          <p14:tracePt t="9028" x="7505700" y="2355850"/>
          <p14:tracePt t="9058" x="7581900" y="2355850"/>
          <p14:tracePt t="9090" x="7645400" y="2355850"/>
          <p14:tracePt t="9099" x="7658100" y="2362200"/>
          <p14:tracePt t="9133" x="7677150" y="2387600"/>
          <p14:tracePt t="9150" x="7696200" y="2413000"/>
          <p14:tracePt t="9181" x="7702550" y="2463800"/>
          <p14:tracePt t="9211" x="7696200" y="2520950"/>
          <p14:tracePt t="9229" x="7689850" y="2540000"/>
          <p14:tracePt t="9259" x="7670800" y="2571750"/>
          <p14:tracePt t="9288" x="7613650" y="2584450"/>
          <p14:tracePt t="9318" x="7518400" y="2584450"/>
          <p14:tracePt t="9355" x="7442200" y="2584450"/>
          <p14:tracePt t="9384" x="7385050" y="2584450"/>
          <p14:tracePt t="9412" x="7327900" y="2584450"/>
          <p14:tracePt t="9442" x="7283450" y="2565400"/>
          <p14:tracePt t="9463" x="7270750" y="2546350"/>
          <p14:tracePt t="9495" x="7264400" y="2495550"/>
          <p14:tracePt t="9525" x="7258050" y="2457450"/>
          <p14:tracePt t="9536" x="7258050" y="2438400"/>
          <p14:tracePt t="9571" x="7283450" y="2400300"/>
          <p14:tracePt t="9602" x="7359650" y="2362200"/>
          <p14:tracePt t="9633" x="7423150" y="2343150"/>
          <p14:tracePt t="9666" x="7556500" y="2336800"/>
          <p14:tracePt t="9681" x="7607300" y="2336800"/>
          <p14:tracePt t="9698" x="7683500" y="2336800"/>
          <p14:tracePt t="9727" x="7759700" y="2355850"/>
          <p14:tracePt t="9742" x="7766050" y="2362200"/>
          <p14:tracePt t="9773" x="7785100" y="2381250"/>
          <p14:tracePt t="9806" x="7797800" y="2413000"/>
          <p14:tracePt t="9849" x="7791450" y="2495550"/>
          <p14:tracePt t="9865" x="7759700" y="2527300"/>
          <p14:tracePt t="9900" x="7677150" y="2559050"/>
          <p14:tracePt t="9916" x="7645400" y="2565400"/>
          <p14:tracePt t="9928" x="7626350" y="2571750"/>
          <p14:tracePt t="9965" x="7581900" y="2571750"/>
          <p14:tracePt t="10038" x="7569200" y="2559050"/>
          <p14:tracePt t="10072" x="7562850" y="2546350"/>
          <p14:tracePt t="10099" x="7562850" y="2527300"/>
          <p14:tracePt t="10132" x="7562850" y="2501900"/>
          <p14:tracePt t="10165" x="7575550" y="2489200"/>
          <p14:tracePt t="10194" x="7581900" y="2489200"/>
          <p14:tracePt t="10462" x="7613650" y="2508250"/>
          <p14:tracePt t="10478" x="7626350" y="2527300"/>
          <p14:tracePt t="10490" x="7645400" y="2546350"/>
          <p14:tracePt t="10507" x="7658100" y="2565400"/>
          <p14:tracePt t="10539" x="7664450" y="2603500"/>
          <p14:tracePt t="10572" x="7677150" y="2647950"/>
          <p14:tracePt t="10601" x="7677150" y="2673350"/>
          <p14:tracePt t="10618" x="7677150" y="2692400"/>
          <p14:tracePt t="10648" x="7651750" y="2736850"/>
          <p14:tracePt t="10663" x="7645400" y="2749550"/>
          <p14:tracePt t="10693" x="7632700" y="2768600"/>
          <p14:tracePt t="10695" x="7632700" y="2774950"/>
          <p14:tracePt t="10710" x="7632700" y="2781300"/>
          <p14:tracePt t="10739" x="7620000" y="2806700"/>
          <p14:tracePt t="10774" x="7562850" y="2851150"/>
          <p14:tracePt t="10791" x="7543800" y="2863850"/>
          <p14:tracePt t="10819" x="7512050" y="2876550"/>
          <p14:tracePt t="10852" x="7480300" y="2889250"/>
          <p14:tracePt t="10879" x="7461250" y="2908300"/>
          <p14:tracePt t="10943" x="7448550" y="2914650"/>
          <p14:tracePt t="10977" x="7410450" y="2921000"/>
          <p14:tracePt t="11006" x="7391400" y="2921000"/>
          <p14:tracePt t="11115" x="7397750" y="2895600"/>
          <p14:tracePt t="11149" x="7467600" y="2857500"/>
          <p14:tracePt t="11183" x="7556500" y="2819400"/>
          <p14:tracePt t="11197" x="7581900" y="2806700"/>
          <p14:tracePt t="11211" x="7607300" y="2800350"/>
          <p14:tracePt t="11234" x="7645400" y="2794000"/>
          <p14:tracePt t="11259" x="7670800" y="2787650"/>
          <p14:tracePt t="11288" x="7689850" y="2787650"/>
          <p14:tracePt t="11306" x="7696200" y="2787650"/>
          <p14:tracePt t="11342" x="7702550" y="2800350"/>
          <p14:tracePt t="11350" x="7702550" y="2819400"/>
          <p14:tracePt t="11367" x="7702550" y="2838450"/>
          <p14:tracePt t="11398" x="7702550" y="2876550"/>
          <p14:tracePt t="11431" x="7677150" y="2914650"/>
          <p14:tracePt t="11461" x="7632700" y="2921000"/>
          <p14:tracePt t="11491" x="7537450" y="2921000"/>
          <p14:tracePt t="11525" x="7473950" y="2908300"/>
          <p14:tracePt t="11586" x="7473950" y="2882900"/>
          <p14:tracePt t="11621" x="7505700" y="2832100"/>
          <p14:tracePt t="11629" x="7518400" y="2819400"/>
          <p14:tracePt t="11651" x="7562850" y="2794000"/>
          <p14:tracePt t="11667" x="7594600" y="2781300"/>
          <p14:tracePt t="11677" x="7613650" y="2781300"/>
          <p14:tracePt t="11696" x="7645400" y="2768600"/>
          <p14:tracePt t="11714" x="7677150" y="2762250"/>
          <p14:tracePt t="11740" x="7708900" y="2762250"/>
          <p14:tracePt t="11776" x="7727950" y="2762250"/>
          <p14:tracePt t="11807" x="7772400" y="2774950"/>
          <p14:tracePt t="11837" x="7785100" y="2819400"/>
          <p14:tracePt t="11852" x="7785100" y="2832100"/>
          <p14:tracePt t="11880" x="7785100" y="2870200"/>
          <p14:tracePt t="11914" x="7772400" y="2914650"/>
          <p14:tracePt t="11947" x="7734300" y="2940050"/>
          <p14:tracePt t="11967" x="7715250" y="2940050"/>
          <p14:tracePt t="11976" x="7702550" y="2940050"/>
          <p14:tracePt t="12020" x="7683500" y="2940050"/>
          <p14:tracePt t="12028" x="7677150" y="2940050"/>
          <p14:tracePt t="12053" x="7658100" y="2927350"/>
          <p14:tracePt t="12087" x="7645400" y="2901950"/>
          <p14:tracePt t="12119" x="7645400" y="2870200"/>
          <p14:tracePt t="12133" x="7645400" y="2857500"/>
          <p14:tracePt t="12167" x="7645400" y="2838450"/>
          <p14:tracePt t="12193" x="7645400" y="2825750"/>
          <p14:tracePt t="12226" x="7651750" y="2806700"/>
          <p14:tracePt t="12260" x="7664450" y="2800350"/>
          <p14:tracePt t="12323" x="7683500" y="2794000"/>
          <p14:tracePt t="12336" x="7696200" y="2787650"/>
          <p14:tracePt t="12367" x="7702550" y="2787650"/>
          <p14:tracePt t="12431" x="7753350" y="2787650"/>
          <p14:tracePt t="12447" x="7797800" y="2787650"/>
          <p14:tracePt t="12476" x="7867650" y="2787650"/>
          <p14:tracePt t="12509" x="7893050" y="2787650"/>
          <p14:tracePt t="12541" x="7962900" y="2787650"/>
          <p14:tracePt t="12573" x="8051800" y="2787650"/>
          <p14:tracePt t="12602" x="8108950" y="2787650"/>
          <p14:tracePt t="12634" x="8140700" y="2787650"/>
          <p14:tracePt t="12665" x="8166100" y="2787650"/>
          <p14:tracePt t="12693" x="8248650" y="2787650"/>
          <p14:tracePt t="12723" x="8343900" y="2787650"/>
          <p14:tracePt t="12744" x="8369300" y="2787650"/>
          <p14:tracePt t="12777" x="8426450" y="2787650"/>
          <p14:tracePt t="12806" x="8515350" y="2800350"/>
          <p14:tracePt t="12836" x="8572500" y="2806700"/>
          <p14:tracePt t="12884" x="8591550" y="2813050"/>
          <p14:tracePt t="12901" x="8610600" y="2813050"/>
          <p14:tracePt t="12929" x="8686800" y="2825750"/>
          <p14:tracePt t="12965" x="8782050" y="2832100"/>
          <p14:tracePt t="12994" x="8870950" y="2844800"/>
          <p14:tracePt t="13024" x="8978900" y="2844800"/>
          <p14:tracePt t="13038" x="9017000" y="2844800"/>
          <p14:tracePt t="13074" x="9112250" y="2844800"/>
          <p14:tracePt t="13100" x="9194800" y="2863850"/>
          <p14:tracePt t="13115" x="9220200" y="2863850"/>
          <p14:tracePt t="13133" x="9251950" y="2863850"/>
          <p14:tracePt t="13166" x="9302750" y="2863850"/>
          <p14:tracePt t="13193" x="9347200" y="2857500"/>
          <p14:tracePt t="13227" x="9385300" y="2857500"/>
          <p14:tracePt t="13256" x="9448800" y="2857500"/>
          <p14:tracePt t="13274" x="9486900" y="2857500"/>
          <p14:tracePt t="13306" x="9537700" y="2857500"/>
          <p14:tracePt t="13337" x="9556750" y="2863850"/>
          <p14:tracePt t="13368" x="9563100" y="2863850"/>
          <p14:tracePt t="13478" x="9525000" y="2870200"/>
          <p14:tracePt t="13506" x="9493250" y="2870200"/>
          <p14:tracePt t="13542" x="9442450" y="2870200"/>
          <p14:tracePt t="13567" x="9436100" y="2870200"/>
          <p14:tracePt t="13776" x="9531350" y="2870200"/>
          <p14:tracePt t="13807" x="9588500" y="2870200"/>
          <p14:tracePt t="13822" x="9601200" y="2870200"/>
          <p14:tracePt t="13931" x="9569450" y="2870200"/>
          <p14:tracePt t="13945" x="9525000" y="2870200"/>
          <p14:tracePt t="13977" x="9448800" y="2870200"/>
          <p14:tracePt t="14007" x="9417050" y="2870200"/>
          <p14:tracePt t="14023" x="9404350" y="2870200"/>
          <p14:tracePt t="14557" x="9398000" y="2870200"/>
          <p14:tracePt t="14618" x="9385300" y="2870200"/>
          <p14:tracePt t="15490" x="9372600" y="2882900"/>
          <p14:tracePt t="15523" x="9347200" y="2895600"/>
          <p14:tracePt t="15540" x="9321800" y="2901950"/>
          <p14:tracePt t="15557" x="9302750" y="2901950"/>
          <p14:tracePt t="15589" x="9283700" y="2908300"/>
          <p14:tracePt t="15620" x="9258300" y="2914650"/>
          <p14:tracePt t="15648" x="9245600" y="2921000"/>
          <p14:tracePt t="15725" x="9226550" y="2927350"/>
          <p14:tracePt t="15755" x="9220200" y="2927350"/>
          <p14:tracePt t="15774" x="9194800" y="2933700"/>
          <p14:tracePt t="15804" x="9156700" y="2959100"/>
          <p14:tracePt t="15837" x="9137650" y="2965450"/>
          <p14:tracePt t="15852" x="9118600" y="2971800"/>
          <p14:tracePt t="15869" x="9099550" y="2978150"/>
          <p14:tracePt t="15903" x="9067800" y="2984500"/>
          <p14:tracePt t="15913" x="9048750" y="2990850"/>
          <p14:tracePt t="15946" x="8985250" y="3016250"/>
          <p14:tracePt t="15977" x="8890000" y="3041650"/>
          <p14:tracePt t="16008" x="8832850" y="3054350"/>
          <p14:tracePt t="16026" x="8820150" y="3060700"/>
          <p14:tracePt t="16062" x="8750300" y="3086100"/>
          <p14:tracePt t="16088" x="8667750" y="3111500"/>
          <p14:tracePt t="16115" x="8616950" y="3130550"/>
          <p14:tracePt t="16148" x="8597900" y="3136900"/>
          <p14:tracePt t="16182" x="8566150" y="3155950"/>
          <p14:tracePt t="16211" x="8521700" y="3181350"/>
          <p14:tracePt t="16225" x="8489950" y="3200400"/>
          <p14:tracePt t="16242" x="8470900" y="3206750"/>
          <p14:tracePt t="16275" x="8426450" y="3232150"/>
          <p14:tracePt t="16307" x="8394700" y="3244850"/>
          <p14:tracePt t="16321" x="8382000" y="3251200"/>
          <p14:tracePt t="16350" x="8362950" y="3270250"/>
          <p14:tracePt t="16382" x="8362950" y="3314700"/>
          <p14:tracePt t="16414" x="8362950" y="3422650"/>
          <p14:tracePt t="16445" x="8420100" y="3549650"/>
          <p14:tracePt t="16476" x="8432800" y="3651250"/>
          <p14:tracePt t="16491" x="8426450" y="3708400"/>
          <p14:tracePt t="16508" x="8420100" y="3790950"/>
          <p14:tracePt t="16527" x="8420100" y="3854450"/>
          <p14:tracePt t="16536" x="8413750" y="3898900"/>
          <p14:tracePt t="16555" x="8394700" y="3949700"/>
          <p14:tracePt t="16588" x="8318500" y="4083050"/>
          <p14:tracePt t="16622" x="8274050" y="4140200"/>
          <p14:tracePt t="16649" x="8248650" y="4178300"/>
          <p14:tracePt t="16682" x="8229600" y="4229100"/>
          <p14:tracePt t="16714" x="8216900" y="4267200"/>
          <p14:tracePt t="16741" x="8210550" y="4292600"/>
          <p14:tracePt t="16775" x="8197850" y="4324350"/>
          <p14:tracePt t="16807" x="8191500" y="4343400"/>
          <p14:tracePt t="16837" x="8166100" y="4368800"/>
          <p14:tracePt t="16853" x="8121650" y="4381500"/>
          <p14:tracePt t="16874" x="8070850" y="4406900"/>
          <p14:tracePt t="16903" x="8020050" y="4425950"/>
          <p14:tracePt t="16913" x="7994650" y="4432300"/>
          <p14:tracePt t="16963" x="7848600" y="4432300"/>
          <p14:tracePt t="16980" x="7829550" y="4432300"/>
          <p14:tracePt t="16989" x="7823200" y="4425950"/>
          <p14:tracePt t="17024" x="7791450" y="4381500"/>
          <p14:tracePt t="17039" x="7785100" y="4362450"/>
          <p14:tracePt t="17058" x="7772400" y="4318000"/>
          <p14:tracePt t="17089" x="7772400" y="4241800"/>
          <p14:tracePt t="17115" x="7753350" y="4178300"/>
          <p14:tracePt t="17141" x="7734300" y="4108450"/>
          <p14:tracePt t="17169" x="7721600" y="4032250"/>
          <p14:tracePt t="17194" x="7721600" y="3949700"/>
          <p14:tracePt t="17228" x="7740650" y="3854450"/>
          <p14:tracePt t="17262" x="7791450" y="3810000"/>
          <p14:tracePt t="17290" x="7842250" y="3759200"/>
          <p14:tracePt t="17322" x="7937500" y="3714750"/>
          <p14:tracePt t="17348" x="8020050" y="3695700"/>
          <p14:tracePt t="17367" x="8058150" y="3695700"/>
          <p14:tracePt t="17385" x="8108950" y="3695700"/>
          <p14:tracePt t="17412" x="8172450" y="3695700"/>
          <p14:tracePt t="17447" x="8229600" y="3721100"/>
          <p14:tracePt t="17449" x="8235950" y="3727450"/>
          <p14:tracePt t="17475" x="8274050" y="3765550"/>
          <p14:tracePt t="17493" x="8299450" y="3816350"/>
          <p14:tracePt t="17525" x="8318500" y="3911600"/>
          <p14:tracePt t="17555" x="8331200" y="3962400"/>
          <p14:tracePt t="17570" x="8331200" y="3994150"/>
          <p14:tracePt t="17608" x="8293100" y="4064000"/>
          <p14:tracePt t="17616" x="8280400" y="4083050"/>
          <p14:tracePt t="17649" x="8204200" y="4127500"/>
          <p14:tracePt t="17682" x="8147050" y="4146550"/>
          <p14:tracePt t="17716" x="8070850" y="4159250"/>
          <p14:tracePt t="17725" x="8045450" y="4159250"/>
          <p14:tracePt t="17754" x="7950200" y="4159250"/>
          <p14:tracePt t="17792" x="7893050" y="4152900"/>
          <p14:tracePt t="17822" x="7874000" y="4133850"/>
          <p14:tracePt t="17851" x="7829550" y="4089400"/>
          <p14:tracePt t="17869" x="7810500" y="4044950"/>
          <p14:tracePt t="17900" x="7810500" y="3968750"/>
          <p14:tracePt t="17915" x="7810500" y="3949700"/>
          <p14:tracePt t="17932" x="7810500" y="3911600"/>
          <p14:tracePt t="17954" x="7810500" y="3867150"/>
          <p14:tracePt t="17974" x="7810500" y="3810000"/>
          <p14:tracePt t="18010" x="7854950" y="3708400"/>
          <p14:tracePt t="18037" x="7899400" y="3657600"/>
          <p14:tracePt t="18053" x="7918450" y="3632200"/>
          <p14:tracePt t="18075" x="7937500" y="3619500"/>
          <p14:tracePt t="18086" x="7950200" y="3606800"/>
          <p14:tracePt t="18117" x="8007350" y="3581400"/>
          <p14:tracePt t="18150" x="8077200" y="3575050"/>
          <p14:tracePt t="18182" x="8140700" y="3575050"/>
          <p14:tracePt t="18212" x="8178800" y="3581400"/>
          <p14:tracePt t="18226" x="8204200" y="3594100"/>
          <p14:tracePt t="18256" x="8223250" y="3651250"/>
          <p14:tracePt t="18288" x="8255000" y="3708400"/>
          <p14:tracePt t="18321" x="8274050" y="3790950"/>
          <p14:tracePt t="18349" x="8280400" y="3835400"/>
          <p14:tracePt t="18383" x="8280400" y="3873500"/>
          <p14:tracePt t="18414" x="8280400" y="3911600"/>
          <p14:tracePt t="18446" x="8255000" y="3949700"/>
          <p14:tracePt t="18476" x="8210550" y="3975100"/>
          <p14:tracePt t="18490" x="8204200" y="3981450"/>
          <p14:tracePt t="18509" x="8197850" y="3981450"/>
          <p14:tracePt t="18529" x="8172450" y="3987800"/>
          <p14:tracePt t="18558" x="8140700" y="4006850"/>
          <p14:tracePt t="18591" x="8121650" y="4013200"/>
          <p14:tracePt t="18635" x="8102600" y="4013200"/>
          <p14:tracePt t="18665" x="8089900" y="4013200"/>
          <p14:tracePt t="19865" x="8102600" y="4013200"/>
          <p14:tracePt t="19899" x="8115300" y="4013200"/>
          <p14:tracePt t="19930" x="8121650" y="4013200"/>
          <p14:tracePt t="19963" x="8140700" y="4013200"/>
          <p14:tracePt t="20866" x="8134350" y="4013200"/>
          <p14:tracePt t="20880" x="8128000" y="4013200"/>
          <p14:tracePt t="20929" x="8121650" y="4013200"/>
          <p14:tracePt t="20944" x="8115300" y="4013200"/>
          <p14:tracePt t="20976" x="8108950" y="4019550"/>
          <p14:tracePt t="21025" x="8096250" y="4032250"/>
          <p14:tracePt t="21540" x="8083550" y="4044950"/>
          <p14:tracePt t="21602" x="8077200" y="4070350"/>
          <p14:tracePt t="21631" x="8070850" y="4089400"/>
          <p14:tracePt t="21714" x="8058150" y="4102100"/>
          <p14:tracePt t="21724" x="8058150" y="4108450"/>
          <p14:tracePt t="21776" x="8058150" y="4121150"/>
          <p14:tracePt t="21806" x="8058150" y="4146550"/>
          <p14:tracePt t="21822" x="8051800" y="4178300"/>
          <p14:tracePt t="21839" x="8045450" y="4222750"/>
          <p14:tracePt t="21850" x="8045450" y="4254500"/>
          <p14:tracePt t="21867" x="8045450" y="4292600"/>
          <p14:tracePt t="21899" x="8045450" y="4375150"/>
          <p14:tracePt t="21945" x="8045450" y="4489450"/>
          <p14:tracePt t="21963" x="8045450" y="4521200"/>
          <p14:tracePt t="21996" x="8045450" y="4546600"/>
          <p14:tracePt t="22025" x="8045450" y="4559300"/>
          <p14:tracePt t="22039" x="8039100" y="4578350"/>
          <p14:tracePt t="22069" x="8039100" y="4610100"/>
          <p14:tracePt t="22087" x="8026400" y="4629150"/>
          <p14:tracePt t="22129" x="8020050" y="4660900"/>
          <p14:tracePt t="22149" x="8013700" y="4679950"/>
          <p14:tracePt t="22181" x="8007350" y="4699000"/>
          <p14:tracePt t="22258" x="8007350" y="4711700"/>
          <p14:tracePt t="22290" x="8007350" y="4718050"/>
          <p14:tracePt t="22349" x="8007350" y="4730750"/>
          <p14:tracePt t="22384" x="8007350" y="4756150"/>
          <p14:tracePt t="22416" x="8007350" y="4775200"/>
          <p14:tracePt t="22491" x="8007350" y="4787900"/>
          <p14:tracePt t="22506" x="8007350" y="4794250"/>
          <p14:tracePt t="22742" x="8007350" y="4806950"/>
          <p14:tracePt t="23804" x="8007350" y="4800600"/>
          <p14:tracePt t="23840" x="8013700" y="4794250"/>
          <p14:tracePt t="24667" x="8001000" y="4800600"/>
          <p14:tracePt t="24692" x="8001000" y="4813300"/>
          <p14:tracePt t="24787" x="8001000" y="4826000"/>
          <p14:tracePt t="24837" x="7994650" y="4838700"/>
          <p14:tracePt t="24929" x="7969250" y="4838700"/>
          <p14:tracePt t="24961" x="7950200" y="4838700"/>
          <p14:tracePt t="24976" x="7937500" y="4838700"/>
          <p14:tracePt t="24991" x="7924800" y="4845050"/>
          <p14:tracePt t="25026" x="7880350" y="4851400"/>
          <p14:tracePt t="25040" x="7854950" y="4851400"/>
          <p14:tracePt t="25072" x="7797800" y="4851400"/>
          <p14:tracePt t="25106" x="7721600" y="4857750"/>
          <p14:tracePt t="25115" x="7696200" y="4857750"/>
          <p14:tracePt t="25150" x="7588250" y="4857750"/>
          <p14:tracePt t="25182" x="7543800" y="4857750"/>
          <p14:tracePt t="25192" x="7524750" y="4857750"/>
          <p14:tracePt t="25225" x="7423150" y="4845050"/>
          <p14:tracePt t="25242" x="7366000" y="4845050"/>
          <p14:tracePt t="25278" x="7296150" y="4845050"/>
          <p14:tracePt t="25306" x="7251700" y="4845050"/>
          <p14:tracePt t="25321" x="7232650" y="4845050"/>
          <p14:tracePt t="25337" x="7207250" y="4845050"/>
          <p14:tracePt t="25366" x="7188200" y="4845050"/>
          <p14:tracePt t="25401" x="7156450" y="4832350"/>
          <p14:tracePt t="25416" x="7150100" y="4826000"/>
          <p14:tracePt t="25680" x="7156450" y="4826000"/>
          <p14:tracePt t="25695" x="7194550" y="4826000"/>
          <p14:tracePt t="25731" x="7289800" y="4826000"/>
          <p14:tracePt t="25759" x="7359650" y="4826000"/>
          <p14:tracePt t="25791" x="7404100" y="4826000"/>
          <p14:tracePt t="25820" x="7448550" y="4826000"/>
          <p14:tracePt t="25852" x="7512050" y="4826000"/>
          <p14:tracePt t="25884" x="7543800" y="4826000"/>
          <p14:tracePt t="25917" x="7575550" y="4826000"/>
          <p14:tracePt t="25945" x="7620000" y="4826000"/>
          <p14:tracePt t="25974" x="7645400" y="4826000"/>
          <p14:tracePt t="26010" x="7670800" y="4826000"/>
          <p14:tracePt t="26026" x="7689850" y="4826000"/>
          <p14:tracePt t="26038" x="7702550" y="4826000"/>
          <p14:tracePt t="26067" x="7734300" y="4826000"/>
          <p14:tracePt t="26101" x="7740650" y="4826000"/>
          <p14:tracePt t="26117" x="7753350" y="4826000"/>
          <p14:tracePt t="26182" x="7759700" y="4832350"/>
          <p14:tracePt t="27115" x="7766050" y="4832350"/>
          <p14:tracePt t="27131" x="7778750" y="4838700"/>
          <p14:tracePt t="27165" x="7823200" y="4870450"/>
          <p14:tracePt t="27183" x="7835900" y="4883150"/>
          <p14:tracePt t="27212" x="7848600" y="4895850"/>
          <p14:tracePt t="27239" x="7854950" y="4902200"/>
          <p14:tracePt t="27275" x="7861300" y="4927600"/>
          <p14:tracePt t="27306" x="7874000" y="4959350"/>
          <p14:tracePt t="27321" x="7874000" y="4978400"/>
          <p14:tracePt t="27335" x="7880350" y="4984750"/>
          <p14:tracePt t="27428" x="7880350" y="5003800"/>
          <p14:tracePt t="27461" x="7893050" y="5016500"/>
          <p14:tracePt t="27477" x="7899400" y="5022850"/>
          <p14:tracePt t="27538" x="7924800" y="5041900"/>
          <p14:tracePt t="27572" x="7931150" y="5041900"/>
          <p14:tracePt t="27649" x="7956550" y="5041900"/>
          <p14:tracePt t="27679" x="7994650" y="5041900"/>
          <p14:tracePt t="27713" x="8039100" y="5029200"/>
          <p14:tracePt t="27725" x="8045450" y="5016500"/>
          <p14:tracePt t="27740" x="8051800" y="4997450"/>
          <p14:tracePt t="27775" x="8096250" y="4946650"/>
          <p14:tracePt t="27789" x="8108950" y="4921250"/>
          <p14:tracePt t="27804" x="8115300" y="4870450"/>
          <p14:tracePt t="27839" x="8121650" y="4787900"/>
          <p14:tracePt t="27866" x="8115300" y="4743450"/>
          <p14:tracePt t="27899" x="8077200" y="4711700"/>
          <p14:tracePt t="27933" x="7937500" y="4629150"/>
          <p14:tracePt t="27962" x="7785100" y="4540250"/>
          <p14:tracePt t="27996" x="7651750" y="4495800"/>
          <p14:tracePt t="28005" x="7613650" y="4489450"/>
          <p14:tracePt t="28037" x="7378700" y="4425950"/>
          <p14:tracePt t="28072" x="7175500" y="4362450"/>
          <p14:tracePt t="28088" x="7099300" y="4337050"/>
          <p14:tracePt t="28106" x="6991350" y="4330700"/>
          <p14:tracePt t="28134" x="6762750" y="4305300"/>
          <p14:tracePt t="28164" x="6584950" y="4279900"/>
          <p14:tracePt t="28183" x="6553200" y="4279900"/>
          <p14:tracePt t="28212" x="6546850" y="4279900"/>
          <p14:tracePt t="28244" x="6553200" y="4298950"/>
          <p14:tracePt t="28265" x="6629400" y="4330700"/>
          <p14:tracePt t="28293" x="6870700" y="4400550"/>
          <p14:tracePt t="28318" x="7175500" y="4495800"/>
          <p14:tracePt t="28337" x="7461250" y="4603750"/>
          <p14:tracePt t="28352" x="7664450" y="4692650"/>
          <p14:tracePt t="28386" x="7854950" y="4800600"/>
          <p14:tracePt t="28413" x="7924800" y="4857750"/>
          <p14:tracePt t="28444" x="7975600" y="4921250"/>
          <p14:tracePt t="28479" x="8039100" y="5022850"/>
          <p14:tracePt t="28490" x="8064500" y="5054600"/>
          <p14:tracePt t="28526" x="8089900" y="5137150"/>
          <p14:tracePt t="28553" x="8096250" y="5194300"/>
          <p14:tracePt t="28588" x="8102600" y="5238750"/>
          <p14:tracePt t="28604" x="8102600" y="5289550"/>
          <p14:tracePt t="28615" x="8102600" y="5314950"/>
          <p14:tracePt t="28630" x="8102600" y="5359400"/>
          <p14:tracePt t="28663" x="8102600" y="5454650"/>
          <p14:tracePt t="28693" x="8115300" y="5492750"/>
          <p14:tracePt t="28726" x="8115300" y="5530850"/>
          <p14:tracePt t="28760" x="8134350" y="5600700"/>
          <p14:tracePt t="28774" x="8140700" y="5638800"/>
          <p14:tracePt t="28786" x="8153400" y="5664200"/>
          <p14:tracePt t="28806" x="8166100" y="5702300"/>
          <p14:tracePt t="28837" x="8178800" y="5753100"/>
          <p14:tracePt t="28866" x="8191500" y="5797550"/>
          <p14:tracePt t="28900" x="8191500" y="5867400"/>
          <p14:tracePt t="28919" x="8204200" y="5892800"/>
          <p14:tracePt t="28928" x="8210550" y="5911850"/>
          <p14:tracePt t="28961" x="8210550" y="5969000"/>
          <p14:tracePt t="28992" x="8210550" y="6019800"/>
          <p14:tracePt t="29023" x="8210550" y="6045200"/>
          <p14:tracePt t="29052" x="8191500" y="6070600"/>
          <p14:tracePt t="29090" x="8121650" y="6070600"/>
          <p14:tracePt t="29119" x="8058150" y="6070600"/>
          <p14:tracePt t="29134" x="8007350" y="6070600"/>
          <p14:tracePt t="29170" x="7905750" y="6057900"/>
          <p14:tracePt t="29198" x="7886700" y="6057900"/>
          <p14:tracePt t="29228" x="7848600" y="6038850"/>
          <p14:tracePt t="29243" x="7829550" y="6013450"/>
          <p14:tracePt t="29260" x="7797800" y="5956300"/>
          <p14:tracePt t="29274" x="7785100" y="5930900"/>
          <p14:tracePt t="29306" x="7753350" y="5873750"/>
          <p14:tracePt t="29336" x="7734300" y="5848350"/>
          <p14:tracePt t="29354" x="7708900" y="5816600"/>
          <p14:tracePt t="29380" x="7689850" y="5708650"/>
          <p14:tracePt t="29413" x="7708900" y="5613400"/>
          <p14:tracePt t="29445" x="7810500" y="5499100"/>
          <p14:tracePt t="29478" x="7905750" y="5384800"/>
          <p14:tracePt t="29508" x="7975600" y="5334000"/>
          <p14:tracePt t="29525" x="8045450" y="5334000"/>
          <p14:tracePt t="29554" x="8159750" y="5334000"/>
          <p14:tracePt t="29589" x="8255000" y="5334000"/>
          <p14:tracePt t="29599" x="8267700" y="5346700"/>
          <p14:tracePt t="29614" x="8305800" y="5372100"/>
          <p14:tracePt t="29650" x="8382000" y="5505450"/>
          <p14:tracePt t="29680" x="8432800" y="5645150"/>
          <p14:tracePt t="29695" x="8439150" y="5689600"/>
          <p14:tracePt t="29724" x="8432800" y="5835650"/>
          <p14:tracePt t="29741" x="8401050" y="5873750"/>
          <p14:tracePt t="29786" x="8286750" y="5962650"/>
          <p14:tracePt t="29804" x="8197850" y="5975350"/>
          <p14:tracePt t="29820" x="8108950" y="5988050"/>
          <p14:tracePt t="29840" x="8001000" y="5988050"/>
          <p14:tracePt t="29853" x="7950200" y="5988050"/>
          <p14:tracePt t="29880" x="7835900" y="5988050"/>
          <p14:tracePt t="29906" x="7747000" y="5949950"/>
          <p14:tracePt t="29933" x="7677150" y="5873750"/>
          <p14:tracePt t="29963" x="7651750" y="5765800"/>
          <p14:tracePt t="29993" x="7639050" y="5588000"/>
          <p14:tracePt t="30027" x="7651750" y="5410200"/>
          <p14:tracePt t="30036" x="7664450" y="5365750"/>
          <p14:tracePt t="30072" x="7740650" y="5257800"/>
          <p14:tracePt t="30088" x="7804150" y="5181600"/>
          <p14:tracePt t="30106" x="7854950" y="5130800"/>
          <p14:tracePt t="30120" x="7905750" y="5105400"/>
          <p14:tracePt t="30129" x="7937500" y="5099050"/>
          <p14:tracePt t="30163" x="8026400" y="5067300"/>
          <p14:tracePt t="30200" x="8089900" y="5067300"/>
          <p14:tracePt t="30210" x="8115300" y="5067300"/>
          <p14:tracePt t="30246" x="8204200" y="5156200"/>
          <p14:tracePt t="30280" x="8274050" y="5321300"/>
          <p14:tracePt t="30289" x="8280400" y="5365750"/>
          <p14:tracePt t="30318" x="8305800" y="5530850"/>
          <p14:tracePt t="30352" x="8305800" y="5676900"/>
          <p14:tracePt t="30366" x="8305800" y="5715000"/>
          <p14:tracePt t="30400" x="8242300" y="5791200"/>
          <p14:tracePt t="30415" x="8210550" y="5803900"/>
          <p14:tracePt t="30429" x="8166100" y="5810250"/>
          <p14:tracePt t="30463" x="8077200" y="5822950"/>
          <p14:tracePt t="30493" x="7988300" y="5816600"/>
          <p14:tracePt t="30526" x="7893050" y="5759450"/>
          <p14:tracePt t="30560" x="7766050" y="5638800"/>
          <p14:tracePt t="30569" x="7740650" y="5613400"/>
          <p14:tracePt t="30602" x="7626350" y="5486400"/>
          <p14:tracePt t="30633" x="7493000" y="5213350"/>
          <p14:tracePt t="30667" x="7423150" y="5041900"/>
          <p14:tracePt t="30678" x="7423150" y="5003800"/>
          <p14:tracePt t="30713" x="7423150" y="4895850"/>
          <p14:tracePt t="30747" x="7416800" y="4762500"/>
          <p14:tracePt t="30757" x="7404100" y="4730750"/>
          <p14:tracePt t="30788" x="7404100" y="4724400"/>
          <p14:tracePt t="30850" x="7404100" y="4648200"/>
          <p14:tracePt t="32475" x="7251700" y="4502150"/>
          <p14:tracePt t="32492" x="6908800" y="4260850"/>
          <p14:tracePt t="32510" x="6604000" y="4051300"/>
          <p14:tracePt t="32524" x="6381750" y="3892550"/>
          <p14:tracePt t="32539" x="6096000" y="3714750"/>
          <p14:tracePt t="32554" x="5810250" y="3543300"/>
          <p14:tracePt t="32590" x="5226050" y="3206750"/>
          <p14:tracePt t="32599" x="5111750" y="3143250"/>
          <p14:tracePt t="32615" x="4845050" y="2990850"/>
          <p14:tracePt t="32651" x="4171950" y="2705100"/>
          <p14:tracePt t="32681" x="3860800" y="2698750"/>
          <p14:tracePt t="32726" x="3790950" y="2705100"/>
          <p14:tracePt t="32870" x="3759200" y="2705100"/>
          <p14:tracePt t="32881" x="3721100" y="2705100"/>
          <p14:tracePt t="32913" x="3683000" y="2717800"/>
          <p14:tracePt t="32947" x="3676650" y="2717800"/>
          <p14:tracePt t="33025" x="3670300" y="2667000"/>
          <p14:tracePt t="33055" x="3670300" y="2584450"/>
          <p14:tracePt t="33070" x="3663950" y="2546350"/>
          <p14:tracePt t="33089" x="3651250" y="2495550"/>
          <p14:tracePt t="33108" x="3606800" y="2463800"/>
          <p14:tracePt t="33121" x="3568700" y="2463800"/>
          <p14:tracePt t="33149" x="3441700" y="2514600"/>
          <p14:tracePt t="33182" x="3378200" y="2749550"/>
          <p14:tracePt t="33212" x="3378200" y="3054350"/>
          <p14:tracePt t="33228" x="3371850" y="3200400"/>
          <p14:tracePt t="33256" x="3346450" y="3429000"/>
          <p14:tracePt t="33277" x="3308350" y="3644900"/>
          <p14:tracePt t="33308" x="3206750" y="3917950"/>
          <p14:tracePt t="33338" x="3130550" y="4095750"/>
          <p14:tracePt t="33374" x="3092450" y="4254500"/>
          <p14:tracePt t="33401" x="3073400" y="4349750"/>
          <p14:tracePt t="33432" x="3067050" y="4451350"/>
          <p14:tracePt t="33462" x="3048000" y="4540250"/>
          <p14:tracePt t="33495" x="3028950" y="4679950"/>
          <p14:tracePt t="33525" x="2990850" y="4826000"/>
          <p14:tracePt t="33540" x="2971800" y="4851400"/>
          <p14:tracePt t="33576" x="2946400" y="4870450"/>
          <p14:tracePt t="33602" x="2933700" y="4883150"/>
          <p14:tracePt t="33633" x="2921000" y="4889500"/>
          <p14:tracePt t="33696" x="2889250" y="4813300"/>
          <p14:tracePt t="33728" x="2838450" y="4705350"/>
          <p14:tracePt t="33747" x="2813050" y="4648200"/>
          <p14:tracePt t="33755" x="2800350" y="4616450"/>
          <p14:tracePt t="33776" x="2749550" y="4495800"/>
          <p14:tracePt t="33807" x="2698750" y="4356100"/>
          <p14:tracePt t="33824" x="2686050" y="4273550"/>
          <p14:tracePt t="33837" x="2686050" y="4229100"/>
          <p14:tracePt t="33855" x="2686050" y="4171950"/>
          <p14:tracePt t="33868" x="2686050" y="4121150"/>
          <p14:tracePt t="33892" x="2711450" y="4038600"/>
          <p14:tracePt t="33900" x="2724150" y="4013200"/>
          <p14:tracePt t="33929" x="2781300" y="3949700"/>
          <p14:tracePt t="33964" x="2889250" y="3854450"/>
          <p14:tracePt t="33994" x="3009900" y="3784600"/>
          <p14:tracePt t="34027" x="3117850" y="3746500"/>
          <p14:tracePt t="34037" x="3168650" y="3740150"/>
          <p14:tracePt t="34071" x="3340100" y="3740150"/>
          <p14:tracePt t="34086" x="3422650" y="3784600"/>
          <p14:tracePt t="34099" x="3454400" y="3829050"/>
          <p14:tracePt t="34135" x="3511550" y="4051300"/>
          <p14:tracePt t="34149" x="3517900" y="4184650"/>
          <p14:tracePt t="34187" x="3460750" y="4476750"/>
          <p14:tracePt t="34195" x="3435350" y="4527550"/>
          <p14:tracePt t="34214" x="3378200" y="4648200"/>
          <p14:tracePt t="34260" x="3162300" y="4749800"/>
          <p14:tracePt t="34275" x="3054350" y="4756150"/>
          <p14:tracePt t="34287" x="2984500" y="4756150"/>
          <p14:tracePt t="34303" x="2889250" y="4756150"/>
          <p14:tracePt t="34322" x="2755900" y="4730750"/>
          <p14:tracePt t="34350" x="2578100" y="4667250"/>
          <p14:tracePt t="34369" x="2482850" y="4584700"/>
          <p14:tracePt t="34385" x="2438400" y="4508500"/>
          <p14:tracePt t="34411" x="2393950" y="4400550"/>
          <p14:tracePt t="34429" x="2374900" y="4324350"/>
          <p14:tracePt t="34462" x="2349500" y="4159250"/>
          <p14:tracePt t="34494" x="2393950" y="4013200"/>
          <p14:tracePt t="34525" x="2501900" y="3917950"/>
          <p14:tracePt t="34540" x="2559050" y="3886200"/>
          <p14:tracePt t="34568" x="2679700" y="3854450"/>
          <p14:tracePt t="34587" x="2781300" y="3835400"/>
          <p14:tracePt t="34617" x="3028950" y="3835400"/>
          <p14:tracePt t="34648" x="3187700" y="3905250"/>
          <p14:tracePt t="34664" x="3263900" y="3968750"/>
          <p14:tracePt t="34683" x="3333750" y="4038600"/>
          <p14:tracePt t="34692" x="3371850" y="4089400"/>
          <p14:tracePt t="34711" x="3403600" y="4184650"/>
          <p14:tracePt t="34729" x="3429000" y="4349750"/>
          <p14:tracePt t="34750" x="3448050" y="4476750"/>
          <p14:tracePt t="34777" x="3454400" y="4622800"/>
          <p14:tracePt t="34789" x="3441700" y="4654550"/>
          <p14:tracePt t="34804" x="3422650" y="4699000"/>
          <p14:tracePt t="34817" x="3403600" y="4730750"/>
          <p14:tracePt t="34850" x="3346450" y="4813300"/>
          <p14:tracePt t="34882" x="3282950" y="4876800"/>
          <p14:tracePt t="34914" x="3225800" y="4921250"/>
          <p14:tracePt t="34942" x="3181350" y="4953000"/>
          <p14:tracePt t="34975" x="3155950" y="4965700"/>
          <p14:tracePt t="35150" x="3149600" y="49911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643AA2D9-4F80-4281-A50E-EAEADDE8C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206445"/>
              </p:ext>
            </p:extLst>
          </p:nvPr>
        </p:nvGraphicFramePr>
        <p:xfrm>
          <a:off x="991335" y="2953074"/>
          <a:ext cx="10316408" cy="35153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85451">
                  <a:extLst>
                    <a:ext uri="{9D8B030D-6E8A-4147-A177-3AD203B41FA5}">
                      <a16:colId xmlns:a16="http://schemas.microsoft.com/office/drawing/2014/main" val="2897585409"/>
                    </a:ext>
                  </a:extLst>
                </a:gridCol>
                <a:gridCol w="4032745">
                  <a:extLst>
                    <a:ext uri="{9D8B030D-6E8A-4147-A177-3AD203B41FA5}">
                      <a16:colId xmlns:a16="http://schemas.microsoft.com/office/drawing/2014/main" val="269749269"/>
                    </a:ext>
                  </a:extLst>
                </a:gridCol>
                <a:gridCol w="4098212">
                  <a:extLst>
                    <a:ext uri="{9D8B030D-6E8A-4147-A177-3AD203B41FA5}">
                      <a16:colId xmlns:a16="http://schemas.microsoft.com/office/drawing/2014/main" val="1709866681"/>
                    </a:ext>
                  </a:extLst>
                </a:gridCol>
              </a:tblGrid>
              <a:tr h="47347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차이점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369121"/>
                  </a:ext>
                </a:extLst>
              </a:tr>
              <a:tr h="1473534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동적 계획법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dirty="0"/>
                        <a:t>Dynamic Programming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문제를 작게 쪼개서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algn="ctr" latinLnBrk="1"/>
                      <a:r>
                        <a:rPr lang="ko-KR" altLang="en-US" dirty="0"/>
                        <a:t>작은 단위로 분할하여 문제 해결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부분 문제는 중복되어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상위 문제 해결 시 재사용</a:t>
                      </a:r>
                      <a:endParaRPr lang="en-US" altLang="ko-KR" dirty="0"/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b="1" dirty="0"/>
                        <a:t>- </a:t>
                      </a:r>
                      <a:r>
                        <a:rPr lang="en-US" altLang="ko-KR" b="0" dirty="0" err="1"/>
                        <a:t>Memoization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altLang="en-US" b="0" dirty="0"/>
                        <a:t>사용</a:t>
                      </a:r>
                      <a:endParaRPr lang="en-US" altLang="ko-KR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223116"/>
                  </a:ext>
                </a:extLst>
              </a:tr>
              <a:tr h="15683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분할 정복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dirty="0"/>
                        <a:t>Divide and</a:t>
                      </a:r>
                    </a:p>
                    <a:p>
                      <a:pPr algn="ctr" latinLnBrk="1"/>
                      <a:r>
                        <a:rPr lang="en-US" altLang="ko-KR" dirty="0"/>
                        <a:t>Conquer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부분 문제는 중복되지 않아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상위 문제 해결 시 재사용</a:t>
                      </a:r>
                      <a:r>
                        <a:rPr lang="en-US" altLang="ko-KR" dirty="0"/>
                        <a:t>X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b="1" dirty="0"/>
                        <a:t>- </a:t>
                      </a:r>
                      <a:r>
                        <a:rPr lang="en-US" altLang="ko-KR" b="0" dirty="0" err="1"/>
                        <a:t>Memoization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altLang="en-US" b="0" dirty="0"/>
                        <a:t>사용하지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864779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631E0BCF-9011-4B99-99E5-5AFEFD0163E6}"/>
              </a:ext>
            </a:extLst>
          </p:cNvPr>
          <p:cNvGrpSpPr/>
          <p:nvPr/>
        </p:nvGrpSpPr>
        <p:grpSpPr>
          <a:xfrm>
            <a:off x="292039" y="31758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Round Same Side Corner Rectangle 14">
              <a:extLst>
                <a:ext uri="{FF2B5EF4-FFF2-40B4-BE49-F238E27FC236}">
                  <a16:creationId xmlns:a16="http://schemas.microsoft.com/office/drawing/2014/main" id="{FEA3C257-FD64-4A25-AD35-3498541023D4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AutoShape 92">
              <a:extLst>
                <a:ext uri="{FF2B5EF4-FFF2-40B4-BE49-F238E27FC236}">
                  <a16:creationId xmlns:a16="http://schemas.microsoft.com/office/drawing/2014/main" id="{F14CD5BF-560F-45B9-8559-C60CA726D4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5A5C70-EE1E-4C03-BDDD-9DF4018958FC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1863AD-DCF5-462D-A06C-17F0F3E9CCE0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(1) : 1912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분석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B0D975-0F24-4349-AD1B-1EEBDEB5D525}"/>
              </a:ext>
            </a:extLst>
          </p:cNvPr>
          <p:cNvSpPr txBox="1"/>
          <p:nvPr/>
        </p:nvSpPr>
        <p:spPr>
          <a:xfrm>
            <a:off x="7242848" y="3429000"/>
            <a:ext cx="4064895" cy="1394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D99B715E-EBCA-4507-B949-242819600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170468"/>
              </p:ext>
            </p:extLst>
          </p:nvPr>
        </p:nvGraphicFramePr>
        <p:xfrm>
          <a:off x="580039" y="1466789"/>
          <a:ext cx="11227264" cy="111252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266518">
                  <a:extLst>
                    <a:ext uri="{9D8B030D-6E8A-4147-A177-3AD203B41FA5}">
                      <a16:colId xmlns:a16="http://schemas.microsoft.com/office/drawing/2014/main" val="3162386023"/>
                    </a:ext>
                  </a:extLst>
                </a:gridCol>
                <a:gridCol w="1083076">
                  <a:extLst>
                    <a:ext uri="{9D8B030D-6E8A-4147-A177-3AD203B41FA5}">
                      <a16:colId xmlns:a16="http://schemas.microsoft.com/office/drawing/2014/main" val="3145656975"/>
                    </a:ext>
                  </a:extLst>
                </a:gridCol>
                <a:gridCol w="1091953">
                  <a:extLst>
                    <a:ext uri="{9D8B030D-6E8A-4147-A177-3AD203B41FA5}">
                      <a16:colId xmlns:a16="http://schemas.microsoft.com/office/drawing/2014/main" val="3995459672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2237991753"/>
                    </a:ext>
                  </a:extLst>
                </a:gridCol>
                <a:gridCol w="1127464">
                  <a:extLst>
                    <a:ext uri="{9D8B030D-6E8A-4147-A177-3AD203B41FA5}">
                      <a16:colId xmlns:a16="http://schemas.microsoft.com/office/drawing/2014/main" val="1677433095"/>
                    </a:ext>
                  </a:extLst>
                </a:gridCol>
                <a:gridCol w="1074198">
                  <a:extLst>
                    <a:ext uri="{9D8B030D-6E8A-4147-A177-3AD203B41FA5}">
                      <a16:colId xmlns:a16="http://schemas.microsoft.com/office/drawing/2014/main" val="4066094029"/>
                    </a:ext>
                  </a:extLst>
                </a:gridCol>
                <a:gridCol w="923278">
                  <a:extLst>
                    <a:ext uri="{9D8B030D-6E8A-4147-A177-3AD203B41FA5}">
                      <a16:colId xmlns:a16="http://schemas.microsoft.com/office/drawing/2014/main" val="2956183800"/>
                    </a:ext>
                  </a:extLst>
                </a:gridCol>
                <a:gridCol w="1074198">
                  <a:extLst>
                    <a:ext uri="{9D8B030D-6E8A-4147-A177-3AD203B41FA5}">
                      <a16:colId xmlns:a16="http://schemas.microsoft.com/office/drawing/2014/main" val="850067324"/>
                    </a:ext>
                  </a:extLst>
                </a:gridCol>
                <a:gridCol w="825623">
                  <a:extLst>
                    <a:ext uri="{9D8B030D-6E8A-4147-A177-3AD203B41FA5}">
                      <a16:colId xmlns:a16="http://schemas.microsoft.com/office/drawing/2014/main" val="1830354957"/>
                    </a:ext>
                  </a:extLst>
                </a:gridCol>
                <a:gridCol w="932156">
                  <a:extLst>
                    <a:ext uri="{9D8B030D-6E8A-4147-A177-3AD203B41FA5}">
                      <a16:colId xmlns:a16="http://schemas.microsoft.com/office/drawing/2014/main" val="3210919866"/>
                    </a:ext>
                  </a:extLst>
                </a:gridCol>
                <a:gridCol w="887767">
                  <a:extLst>
                    <a:ext uri="{9D8B030D-6E8A-4147-A177-3AD203B41FA5}">
                      <a16:colId xmlns:a16="http://schemas.microsoft.com/office/drawing/2014/main" val="1928299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dirty="0" err="1"/>
                        <a:t>i</a:t>
                      </a:r>
                      <a:r>
                        <a:rPr lang="en-US" altLang="ko-KR" dirty="0"/>
                        <a:t>(index)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30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Array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76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DP Array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33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472200"/>
                  </a:ext>
                </a:extLst>
              </a:tr>
            </a:tbl>
          </a:graphicData>
        </a:graphic>
      </p:graphicFrame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EF2B273-394B-4C3F-BCD5-6A612DB6C6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1603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95"/>
    </mc:Choice>
    <mc:Fallback>
      <p:transition spd="slow" advTm="21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8" grpId="0" animBg="1"/>
    </p:bldLst>
  </p:timing>
  <p:extLst>
    <p:ext uri="{3A86A75C-4F4B-4683-9AE1-C65F6400EC91}">
      <p14:laserTraceLst xmlns:p14="http://schemas.microsoft.com/office/powerpoint/2010/main">
        <p14:tracePtLst>
          <p14:tracePt t="227" x="2116138" y="2744788"/>
          <p14:tracePt t="229" x="2106613" y="2744788"/>
          <p14:tracePt t="240" x="2090738" y="2727325"/>
          <p14:tracePt t="256" x="2081213" y="2727325"/>
          <p14:tracePt t="282" x="2065338" y="2711450"/>
          <p14:tracePt t="302" x="2047875" y="2711450"/>
          <p14:tracePt t="339" x="2038350" y="2711450"/>
          <p14:tracePt t="407" x="2030413" y="2711450"/>
          <p14:tracePt t="425" x="2005013" y="2711450"/>
          <p14:tracePt t="454" x="2012950" y="2736850"/>
          <p14:tracePt t="472" x="2022475" y="2736850"/>
          <p14:tracePt t="486" x="2030413" y="2744788"/>
          <p14:tracePt t="525" x="2055813" y="2744788"/>
          <p14:tracePt t="533" x="2065338" y="2744788"/>
          <p14:tracePt t="554" x="2073275" y="2752725"/>
          <p14:tracePt t="562" x="2073275" y="2762250"/>
          <p14:tracePt t="592" x="2106613" y="2778125"/>
          <p14:tracePt t="610" x="2116138" y="2778125"/>
          <p14:tracePt t="662" x="2141538" y="2805113"/>
          <p14:tracePt t="675" x="2157413" y="2838450"/>
          <p14:tracePt t="695" x="2192338" y="2871788"/>
          <p14:tracePt t="722" x="2200275" y="2881313"/>
          <p14:tracePt t="862" x="2200275" y="2889250"/>
          <p14:tracePt t="968" x="2200275" y="2906713"/>
          <p14:tracePt t="988" x="2174875" y="2922588"/>
          <p14:tracePt t="1003" x="2157413" y="2922588"/>
          <p14:tracePt t="1019" x="2116138" y="2922588"/>
          <p14:tracePt t="1029" x="2081213" y="2922588"/>
          <p14:tracePt t="1031" x="2065338" y="2922588"/>
          <p14:tracePt t="1049" x="1962150" y="2922588"/>
          <p14:tracePt t="1051" x="1946275" y="2922588"/>
          <p14:tracePt t="1061" x="1903413" y="2922588"/>
          <p14:tracePt t="1063" x="1878013" y="2922588"/>
          <p14:tracePt t="1078" x="1835150" y="2914650"/>
          <p14:tracePt t="1095" x="1809750" y="2889250"/>
          <p14:tracePt t="1141" x="1792288" y="2889250"/>
          <p14:tracePt t="1157" x="1784350" y="2889250"/>
          <p14:tracePt t="1159" x="1776413" y="2889250"/>
          <p14:tracePt t="1176" x="1749425" y="2881313"/>
          <p14:tracePt t="1189" x="1724025" y="2855913"/>
          <p14:tracePt t="1191" x="1708150" y="2855913"/>
          <p14:tracePt t="1203" x="1665288" y="2846388"/>
          <p14:tracePt t="1218" x="1639888" y="2838450"/>
          <p14:tracePt t="1219" x="1639888" y="2830513"/>
          <p14:tracePt t="1238" x="1614488" y="2813050"/>
          <p14:tracePt t="1248" x="1606550" y="2805113"/>
          <p14:tracePt t="1273" x="1563688" y="2711450"/>
          <p14:tracePt t="1282" x="1520825" y="2600325"/>
          <p14:tracePt t="1299" x="1444625" y="2405063"/>
          <p14:tracePt t="1311" x="1393825" y="2252663"/>
          <p14:tracePt t="1337" x="1317625" y="2022475"/>
          <p14:tracePt t="1345" x="1308100" y="1954213"/>
          <p14:tracePt t="1347" x="1300163" y="1920875"/>
          <p14:tracePt t="1365" x="1274763" y="1827213"/>
          <p14:tracePt t="1367" x="1265238" y="1793875"/>
          <p14:tracePt t="1376" x="1239838" y="1733550"/>
          <p14:tracePt t="1393" x="1223963" y="1597025"/>
          <p14:tracePt t="1395" x="1223963" y="1555750"/>
          <p14:tracePt t="1406" x="1198563" y="1487488"/>
          <p14:tracePt t="1407" x="1198563" y="1452563"/>
          <p14:tracePt t="1427" x="1189038" y="1300163"/>
          <p14:tracePt t="1437" x="1181100" y="1241425"/>
          <p14:tracePt t="1454" x="1181100" y="1173163"/>
          <p14:tracePt t="1487" x="1181100" y="1112838"/>
          <p14:tracePt t="1504" x="1181100" y="1104900"/>
          <p14:tracePt t="1514" x="1206500" y="1087438"/>
          <p14:tracePt t="1536" x="1214438" y="1087438"/>
          <p14:tracePt t="1562" x="1223963" y="1087438"/>
          <p14:tracePt t="1577" x="1265238" y="1087438"/>
          <p14:tracePt t="1580" x="1274763" y="1087438"/>
          <p14:tracePt t="1592" x="1333500" y="1122363"/>
          <p14:tracePt t="1616" x="1384300" y="1138238"/>
          <p14:tracePt t="1624" x="1393825" y="1138238"/>
          <p14:tracePt t="1642" x="1419225" y="1138238"/>
          <p14:tracePt t="1706" x="1393825" y="1138238"/>
          <p14:tracePt t="1722" x="1308100" y="1138238"/>
          <p14:tracePt t="1739" x="1223963" y="1138238"/>
          <p14:tracePt t="1748" x="1181100" y="1138238"/>
          <p14:tracePt t="1771" x="1069975" y="1130300"/>
          <p14:tracePt t="1780" x="1054100" y="1096963"/>
          <p14:tracePt t="1802" x="1003300" y="1028700"/>
          <p14:tracePt t="1811" x="976313" y="1011238"/>
          <p14:tracePt t="1827" x="942975" y="1003300"/>
          <p14:tracePt t="1844" x="925513" y="977900"/>
          <p14:tracePt t="1907" x="917575" y="968375"/>
          <p14:tracePt t="1923" x="925513" y="942975"/>
          <p14:tracePt t="1936" x="968375" y="942975"/>
          <p14:tracePt t="1954" x="1104900" y="942975"/>
          <p14:tracePt t="1973" x="1231900" y="942975"/>
          <p14:tracePt t="1988" x="1358900" y="942975"/>
          <p14:tracePt t="2002" x="1512888" y="942975"/>
          <p14:tracePt t="2017" x="1614488" y="952500"/>
          <p14:tracePt t="2019" x="1639888" y="952500"/>
          <p14:tracePt t="2036" x="1724025" y="960438"/>
          <p14:tracePt t="2049" x="1766888" y="960438"/>
          <p14:tracePt t="2070" x="1809750" y="960438"/>
          <p14:tracePt t="2082" x="1843088" y="960438"/>
          <p14:tracePt t="2092" x="1860550" y="960438"/>
          <p14:tracePt t="2112" x="1893888" y="960438"/>
          <p14:tracePt t="2135" x="1903413" y="960438"/>
          <p14:tracePt t="2300" x="1911350" y="960438"/>
          <p14:tracePt t="2311" x="1936750" y="960438"/>
          <p14:tracePt t="2332" x="2055813" y="960438"/>
          <p14:tracePt t="2342" x="2149475" y="960438"/>
          <p14:tracePt t="2363" x="2293938" y="960438"/>
          <p14:tracePt t="2376" x="2319338" y="960438"/>
          <p14:tracePt t="2391" x="2327275" y="960438"/>
          <p14:tracePt t="2453" x="2319338" y="960438"/>
          <p14:tracePt t="2467" x="2301875" y="960438"/>
          <p14:tracePt t="2500" x="2286000" y="960438"/>
          <p14:tracePt t="2520" x="2243138" y="977900"/>
          <p14:tracePt t="2530" x="2235200" y="993775"/>
          <p14:tracePt t="2550" x="2208213" y="993775"/>
          <p14:tracePt t="2579" x="2174875" y="1003300"/>
          <p14:tracePt t="2592" x="2174875" y="1011238"/>
          <p14:tracePt t="2751" x="2174875" y="1036638"/>
          <p14:tracePt t="2766" x="2174875" y="1054100"/>
          <p14:tracePt t="2786" x="2174875" y="1062038"/>
          <p14:tracePt t="2799" x="2174875" y="1087438"/>
          <p14:tracePt t="2816" x="2174875" y="1096963"/>
          <p14:tracePt t="2828" x="2174875" y="1104900"/>
          <p14:tracePt t="2893" x="2174875" y="1122363"/>
          <p14:tracePt t="2895" x="2174875" y="1130300"/>
          <p14:tracePt t="2924" x="2174875" y="1147763"/>
          <p14:tracePt t="2941" x="2182813" y="1163638"/>
          <p14:tracePt t="2976" x="2192338" y="1173163"/>
          <p14:tracePt t="3641" x="2225675" y="1173163"/>
          <p14:tracePt t="3642" x="2251075" y="1173163"/>
          <p14:tracePt t="3659" x="2319338" y="1181100"/>
          <p14:tracePt t="3673" x="2336800" y="1181100"/>
          <p14:tracePt t="3675" x="2352675" y="1181100"/>
          <p14:tracePt t="3752" x="2362200" y="1181100"/>
          <p14:tracePt t="3768" x="2370138" y="1189038"/>
          <p14:tracePt t="3781" x="2395538" y="1206500"/>
          <p14:tracePt t="3783" x="2405063" y="1206500"/>
          <p14:tracePt t="3803" x="2463800" y="1216025"/>
          <p14:tracePt t="3811" x="2489200" y="1223963"/>
          <p14:tracePt t="3830" x="2565400" y="1249363"/>
          <p14:tracePt t="3846" x="2616200" y="1266825"/>
          <p14:tracePt t="3863" x="2693988" y="1266825"/>
          <p14:tracePt t="3874" x="2735263" y="1274763"/>
          <p14:tracePt t="3891" x="2778125" y="1274763"/>
          <p14:tracePt t="3910" x="2795588" y="1274763"/>
          <p14:tracePt t="4063" x="2803525" y="1292225"/>
          <p14:tracePt t="4082" x="2863850" y="1343025"/>
          <p14:tracePt t="4094" x="2905125" y="1376363"/>
          <p14:tracePt t="4113" x="2930525" y="1401763"/>
          <p14:tracePt t="4127" x="2947988" y="1427163"/>
          <p14:tracePt t="4151" x="2965450" y="1462088"/>
          <p14:tracePt t="4163" x="2973388" y="1470025"/>
          <p14:tracePt t="4174" x="2973388" y="1477963"/>
          <p14:tracePt t="4195" x="2973388" y="1487488"/>
          <p14:tracePt t="4203" x="2973388" y="1504950"/>
          <p14:tracePt t="4217" x="2973388" y="1520825"/>
          <p14:tracePt t="4219" x="2973388" y="1530350"/>
          <p14:tracePt t="4239" x="2990850" y="1589088"/>
          <p14:tracePt t="4250" x="2998788" y="1606550"/>
          <p14:tracePt t="4252" x="2998788" y="1631950"/>
          <p14:tracePt t="4264" x="3016250" y="1682750"/>
          <p14:tracePt t="4287" x="3117850" y="1801813"/>
          <p14:tracePt t="4300" x="3203575" y="1852613"/>
          <p14:tracePt t="4302" x="3228975" y="1870075"/>
          <p14:tracePt t="4314" x="3313113" y="1911350"/>
          <p14:tracePt t="4331" x="3373438" y="1946275"/>
          <p14:tracePt t="4365" x="3381375" y="1979613"/>
          <p14:tracePt t="4374" x="3355975" y="2014538"/>
          <p14:tracePt t="4390" x="3322638" y="2055813"/>
          <p14:tracePt t="4406" x="3313113" y="2108200"/>
          <p14:tracePt t="4425" x="3313113" y="2184400"/>
          <p14:tracePt t="4426" x="3313113" y="2192338"/>
          <p14:tracePt t="4437" x="3305175" y="2235200"/>
          <p14:tracePt t="4458" x="3270250" y="2328863"/>
          <p14:tracePt t="4459" x="3262313" y="2336800"/>
          <p14:tracePt t="4470" x="3254375" y="2397125"/>
          <p14:tracePt t="4488" x="3236913" y="2455863"/>
          <p14:tracePt t="4499" x="3228975" y="2524125"/>
          <p14:tracePt t="4522" x="3228975" y="2633663"/>
          <p14:tracePt t="4532" x="3228975" y="2668588"/>
          <p14:tracePt t="4551" x="3228975" y="2736850"/>
          <p14:tracePt t="4563" x="3228975" y="2752725"/>
          <p14:tracePt t="4578" x="3228975" y="2778125"/>
          <p14:tracePt t="4597" x="3194050" y="2795588"/>
          <p14:tracePt t="4599" x="3186113" y="2805113"/>
          <p14:tracePt t="4612" x="3135313" y="2830513"/>
          <p14:tracePt t="4626" x="3049588" y="2881313"/>
          <p14:tracePt t="4650" x="2922588" y="2949575"/>
          <p14:tracePt t="4659" x="2879725" y="2957513"/>
          <p14:tracePt t="4675" x="2811463" y="2990850"/>
          <p14:tracePt t="4688" x="2760663" y="3008313"/>
          <p14:tracePt t="4703" x="2676525" y="3033713"/>
          <p14:tracePt t="4730" x="2471738" y="3051175"/>
          <p14:tracePt t="4752" x="2344738" y="3051175"/>
          <p14:tracePt t="4763" x="2276475" y="3051175"/>
          <p14:tracePt t="4779" x="2208213" y="3041650"/>
          <p14:tracePt t="4801" x="2166938" y="3000375"/>
          <p14:tracePt t="4803" x="2157413" y="2982913"/>
          <p14:tracePt t="4811" x="2124075" y="2957513"/>
          <p14:tracePt t="4830" x="2022475" y="2881313"/>
          <p14:tracePt t="4847" x="1946275" y="2830513"/>
          <p14:tracePt t="4864" x="1868488" y="2770188"/>
          <p14:tracePt t="4866" x="1860550" y="2762250"/>
          <p14:tracePt t="4875" x="1835150" y="2744788"/>
          <p14:tracePt t="4897" x="1817688" y="2719388"/>
          <p14:tracePt t="4908" x="1809750" y="2711450"/>
          <p14:tracePt t="4923" x="1792288" y="2660650"/>
          <p14:tracePt t="4941" x="1792288" y="2541588"/>
          <p14:tracePt t="4942" x="1792288" y="2498725"/>
          <p14:tracePt t="4953" x="1809750" y="2430463"/>
          <p14:tracePt t="4954" x="1817688" y="2387600"/>
          <p14:tracePt t="4975" x="1827213" y="2217738"/>
          <p14:tracePt t="4988" x="1827213" y="2149475"/>
          <p14:tracePt t="4990" x="1827213" y="2124075"/>
          <p14:tracePt t="4998" x="1827213" y="2082800"/>
          <p14:tracePt t="5018" x="1827213" y="2030413"/>
          <p14:tracePt t="5030" x="1827213" y="2022475"/>
          <p14:tracePt t="5049" x="1827213" y="2005013"/>
          <p14:tracePt t="5061" x="1827213" y="1989138"/>
          <p14:tracePt t="5063" x="1827213" y="1979613"/>
          <p14:tracePt t="5076" x="1852613" y="1938338"/>
          <p14:tracePt t="5097" x="1971675" y="1870075"/>
          <p14:tracePt t="5098" x="1979613" y="1860550"/>
          <p14:tracePt t="5116" x="2030413" y="1819275"/>
          <p14:tracePt t="5127" x="2081213" y="1784350"/>
          <p14:tracePt t="5140" x="2149475" y="1741488"/>
          <p14:tracePt t="5142" x="2182813" y="1733550"/>
          <p14:tracePt t="5154" x="2268538" y="1682750"/>
          <p14:tracePt t="5183" x="2446338" y="1581150"/>
          <p14:tracePt t="5204" x="2497138" y="1555750"/>
          <p14:tracePt t="5217" x="2524125" y="1555750"/>
          <p14:tracePt t="5219" x="2540000" y="1555750"/>
          <p14:tracePt t="5239" x="2693988" y="1555750"/>
          <p14:tracePt t="5250" x="2820988" y="1597025"/>
          <p14:tracePt t="5271" x="3016250" y="1649413"/>
          <p14:tracePt t="5283" x="3117850" y="1657350"/>
          <p14:tracePt t="5302" x="3168650" y="1657350"/>
          <p14:tracePt t="5311" x="3178175" y="1657350"/>
          <p14:tracePt t="5336" x="3186113" y="1657350"/>
          <p14:tracePt t="5338" x="3211513" y="1657350"/>
          <p14:tracePt t="5346" x="3228975" y="1657350"/>
          <p14:tracePt t="5360" x="3262313" y="1639888"/>
          <p14:tracePt t="5362" x="3270250" y="1614488"/>
          <p14:tracePt t="5379" x="3338513" y="1530350"/>
          <p14:tracePt t="5389" x="3373438" y="1487488"/>
          <p14:tracePt t="5412" x="3457575" y="1325563"/>
          <p14:tracePt t="5429" x="3500438" y="1231900"/>
          <p14:tracePt t="5437" x="3525838" y="1189038"/>
          <p14:tracePt t="5458" x="3568700" y="1112838"/>
          <p14:tracePt t="5459" x="3586163" y="1096963"/>
          <p14:tracePt t="5470" x="3611563" y="1062038"/>
          <p14:tracePt t="5489" x="3652838" y="1028700"/>
          <p14:tracePt t="5490" x="3652838" y="1019175"/>
          <p14:tracePt t="5500" x="3670300" y="1019175"/>
          <p14:tracePt t="5526" x="3678238" y="1019175"/>
          <p14:tracePt t="5654" x="3695700" y="1011238"/>
          <p14:tracePt t="5674" x="3713163" y="1011238"/>
          <p14:tracePt t="5722" x="3703638" y="1011238"/>
          <p14:tracePt t="5738" x="3662363" y="1011238"/>
          <p14:tracePt t="5751" x="3644900" y="1011238"/>
          <p14:tracePt t="5827" x="3636963" y="1011238"/>
          <p14:tracePt t="5844" x="3602038" y="1011238"/>
          <p14:tracePt t="5894" x="3594100" y="1011238"/>
          <p14:tracePt t="5907" x="3576638" y="1011238"/>
          <p14:tracePt t="5925" x="3559175" y="1011238"/>
          <p14:tracePt t="5938" x="3533775" y="1011238"/>
          <p14:tracePt t="5955" x="3508375" y="1011238"/>
          <p14:tracePt t="5990" x="3482975" y="1011238"/>
          <p14:tracePt t="6187" x="3475038" y="1003300"/>
          <p14:tracePt t="6203" x="3475038" y="985838"/>
          <p14:tracePt t="6221" x="3482975" y="985838"/>
          <p14:tracePt t="6238" x="3508375" y="985838"/>
          <p14:tracePt t="6249" x="3543300" y="985838"/>
          <p14:tracePt t="6250" x="3551238" y="985838"/>
          <p14:tracePt t="6271" x="3678238" y="985838"/>
          <p14:tracePt t="6285" x="3756025" y="1003300"/>
          <p14:tracePt t="6299" x="3865563" y="1036638"/>
          <p14:tracePt t="6312" x="3933825" y="1062038"/>
          <p14:tracePt t="6341" x="4078288" y="1096963"/>
          <p14:tracePt t="6343" x="4103688" y="1104900"/>
          <p14:tracePt t="6364" x="4137025" y="1122363"/>
          <p14:tracePt t="6437" x="4137025" y="1138238"/>
          <p14:tracePt t="6456" x="4129088" y="1163638"/>
          <p14:tracePt t="6473" x="4121150" y="1189038"/>
          <p14:tracePt t="6475" x="4121150" y="1206500"/>
          <p14:tracePt t="6485" x="4103688" y="1223963"/>
          <p14:tracePt t="6500" x="4078288" y="1249363"/>
          <p14:tracePt t="6502" x="4070350" y="1257300"/>
          <p14:tracePt t="6519" x="4044950" y="1274763"/>
          <p14:tracePt t="6530" x="4027488" y="1292225"/>
          <p14:tracePt t="6550" x="4027488" y="1300163"/>
          <p14:tracePt t="6595" x="4017963" y="1300163"/>
          <p14:tracePt t="6686" x="4027488" y="1300163"/>
          <p14:tracePt t="6717" x="4035425" y="1300163"/>
          <p14:tracePt t="6736" x="4052888" y="1300163"/>
          <p14:tracePt t="6753" x="4070350" y="1300163"/>
          <p14:tracePt t="6764" x="4095750" y="1300163"/>
          <p14:tracePt t="6781" x="4137025" y="1300163"/>
          <p14:tracePt t="6782" x="4146550" y="1300163"/>
          <p14:tracePt t="6799" x="4154488" y="1300163"/>
          <p14:tracePt t="6812" x="4162425" y="1300163"/>
          <p14:tracePt t="6844" x="4179888" y="1300163"/>
          <p14:tracePt t="6862" x="4230688" y="1300163"/>
          <p14:tracePt t="6879" x="4281488" y="1300163"/>
          <p14:tracePt t="6890" x="4324350" y="1300163"/>
          <p14:tracePt t="6911" x="4367213" y="1300163"/>
          <p14:tracePt t="6924" x="4392613" y="1300163"/>
          <p14:tracePt t="6942" x="4418013" y="1300163"/>
          <p14:tracePt t="6955" x="4460875" y="1274763"/>
          <p14:tracePt t="6982" x="4529138" y="1266825"/>
          <p14:tracePt t="6987" x="4537075" y="1266825"/>
          <p14:tracePt t="7006" x="4562475" y="1266825"/>
          <p14:tracePt t="7018" x="4570413" y="1266825"/>
          <p14:tracePt t="7074" x="4579938" y="1266825"/>
          <p14:tracePt t="7092" x="4605338" y="1266825"/>
          <p14:tracePt t="7112" x="4646613" y="1266825"/>
          <p14:tracePt t="7191" x="4646613" y="1274763"/>
          <p14:tracePt t="7202" x="4630738" y="1292225"/>
          <p14:tracePt t="7222" x="4554538" y="1333500"/>
          <p14:tracePt t="7237" x="4494213" y="1350963"/>
          <p14:tracePt t="7239" x="4468813" y="1360488"/>
          <p14:tracePt t="7250" x="4375150" y="1360488"/>
          <p14:tracePt t="7267" x="4240213" y="1360488"/>
          <p14:tracePt t="7280" x="4121150" y="1360488"/>
          <p14:tracePt t="7299" x="3976688" y="1360488"/>
          <p14:tracePt t="7311" x="3916363" y="1360488"/>
          <p14:tracePt t="7336" x="3857625" y="1376363"/>
          <p14:tracePt t="7343" x="3832225" y="1385888"/>
          <p14:tracePt t="7364" x="3806825" y="1393825"/>
          <p14:tracePt t="7373" x="3781425" y="1401763"/>
          <p14:tracePt t="7374" x="3763963" y="1401763"/>
          <p14:tracePt t="7393" x="3678238" y="1444625"/>
          <p14:tracePt t="7394" x="3652838" y="1462088"/>
          <p14:tracePt t="7404" x="3594100" y="1487488"/>
          <p14:tracePt t="7426" x="3398838" y="1589088"/>
          <p14:tracePt t="7428" x="3348038" y="1606550"/>
          <p14:tracePt t="7436" x="3228975" y="1649413"/>
          <p14:tracePt t="7457" x="2982913" y="1776413"/>
          <p14:tracePt t="7459" x="2940050" y="1809750"/>
          <p14:tracePt t="7466" x="2854325" y="1870075"/>
          <p14:tracePt t="7488" x="2625725" y="2014538"/>
          <p14:tracePt t="7499" x="2497138" y="2082800"/>
          <p14:tracePt t="7524" x="2208213" y="2209800"/>
          <p14:tracePt t="7532" x="2106613" y="2252663"/>
          <p14:tracePt t="7551" x="1878013" y="2362200"/>
          <p14:tracePt t="7565" x="1776413" y="2422525"/>
          <p14:tracePt t="7567" x="1741488" y="2447925"/>
          <p14:tracePt t="7577" x="1690688" y="2481263"/>
          <p14:tracePt t="7579" x="1657350" y="2498725"/>
          <p14:tracePt t="7591" x="1614488" y="2524125"/>
          <p14:tracePt t="7614" x="1554163" y="2541588"/>
          <p14:tracePt t="7624" x="1538288" y="2541588"/>
          <p14:tracePt t="7642" x="1477963" y="2549525"/>
          <p14:tracePt t="7655" x="1435100" y="2549525"/>
          <p14:tracePt t="7673" x="1384300" y="2582863"/>
          <p14:tracePt t="7676" x="1368425" y="2582863"/>
          <p14:tracePt t="7686" x="1350963" y="2592388"/>
          <p14:tracePt t="7702" x="1325563" y="2608263"/>
          <p14:tracePt t="7719" x="1325563" y="2617788"/>
          <p14:tracePt t="7739" x="1325563" y="2633663"/>
          <p14:tracePt t="7751" x="1325563" y="2660650"/>
          <p14:tracePt t="7767" x="1308100" y="2711450"/>
          <p14:tracePt t="7781" x="1308100" y="2736850"/>
          <p14:tracePt t="7783" x="1308100" y="2744788"/>
          <p14:tracePt t="7799" x="1308100" y="2762250"/>
          <p14:tracePt t="8048" x="1300163" y="2762250"/>
          <p14:tracePt t="8050" x="1282700" y="2778125"/>
          <p14:tracePt t="8111" x="1274763" y="2770188"/>
          <p14:tracePt t="8144" x="1290638" y="2752725"/>
          <p14:tracePt t="8161" x="1300163" y="2744788"/>
          <p14:tracePt t="8176" x="1308100" y="2744788"/>
          <p14:tracePt t="8470" x="1265238" y="2744788"/>
          <p14:tracePt t="8483" x="1231900" y="2752725"/>
          <p14:tracePt t="8501" x="1155700" y="2762250"/>
          <p14:tracePt t="8503" x="1147763" y="2762250"/>
          <p14:tracePt t="8515" x="1095375" y="2778125"/>
          <p14:tracePt t="8538" x="1054100" y="2778125"/>
          <p14:tracePt t="8549" x="1044575" y="2787650"/>
          <p14:tracePt t="8564" x="1011238" y="2795588"/>
          <p14:tracePt t="8577" x="1003300" y="2795588"/>
          <p14:tracePt t="8612" x="858838" y="2795588"/>
          <p14:tracePt t="8633" x="806450" y="2795588"/>
          <p14:tracePt t="8645" x="790575" y="2795588"/>
          <p14:tracePt t="8656" x="773113" y="2795588"/>
          <p14:tracePt t="8718" x="765175" y="2795588"/>
          <p14:tracePt t="8752" x="755650" y="2787650"/>
          <p14:tracePt t="8766" x="755650" y="2762250"/>
          <p14:tracePt t="8782" x="755650" y="2744788"/>
          <p14:tracePt t="8801" x="755650" y="2711450"/>
          <p14:tracePt t="8813" x="781050" y="2686050"/>
          <p14:tracePt t="8832" x="823913" y="2668588"/>
          <p14:tracePt t="8843" x="841375" y="2660650"/>
          <p14:tracePt t="8865" x="909638" y="2633663"/>
          <p14:tracePt t="8875" x="950913" y="2633663"/>
          <p14:tracePt t="8877" x="968375" y="2633663"/>
          <p14:tracePt t="8889" x="1036638" y="2633663"/>
          <p14:tracePt t="8909" x="1206500" y="2633663"/>
          <p14:tracePt t="8925" x="1333500" y="2633663"/>
          <p14:tracePt t="8939" x="1401763" y="2633663"/>
          <p14:tracePt t="8941" x="1427163" y="2633663"/>
          <p14:tracePt t="8952" x="1462088" y="2633663"/>
          <p14:tracePt t="8969" x="1512888" y="2633663"/>
          <p14:tracePt t="8987" x="1546225" y="2633663"/>
          <p14:tracePt t="9006" x="1571625" y="2633663"/>
          <p14:tracePt t="9019" x="1597025" y="2633663"/>
          <p14:tracePt t="9031" x="1606550" y="2660650"/>
          <p14:tracePt t="9051" x="1606550" y="2711450"/>
          <p14:tracePt t="9053" x="1606550" y="2719388"/>
          <p14:tracePt t="9063" x="1606550" y="2744788"/>
          <p14:tracePt t="9065" x="1597025" y="2752725"/>
          <p14:tracePt t="9078" x="1554163" y="2795588"/>
          <p14:tracePt t="9099" x="1477963" y="2830513"/>
          <p14:tracePt t="9101" x="1452563" y="2838450"/>
          <p14:tracePt t="9109" x="1427163" y="2846388"/>
          <p14:tracePt t="9129" x="1358900" y="2863850"/>
          <p14:tracePt t="9139" x="1325563" y="2871788"/>
          <p14:tracePt t="9157" x="1223963" y="2871788"/>
          <p14:tracePt t="9174" x="1138238" y="2871788"/>
          <p14:tracePt t="9176" x="1112838" y="2871788"/>
          <p14:tracePt t="9188" x="1062038" y="2871788"/>
          <p14:tracePt t="9207" x="1003300" y="2871788"/>
          <p14:tracePt t="9219" x="976313" y="2871788"/>
          <p14:tracePt t="9221" x="968375" y="2871788"/>
          <p14:tracePt t="9238" x="942975" y="2871788"/>
          <p14:tracePt t="9249" x="925513" y="2846388"/>
          <p14:tracePt t="9272" x="892175" y="2762250"/>
          <p14:tracePt t="9279" x="884238" y="2744788"/>
          <p14:tracePt t="9281" x="874713" y="2727325"/>
          <p14:tracePt t="9301" x="849313" y="2668588"/>
          <p14:tracePt t="9314" x="841375" y="2633663"/>
          <p14:tracePt t="9333" x="841375" y="2617788"/>
          <p14:tracePt t="9342" x="841375" y="2600325"/>
          <p14:tracePt t="9360" x="841375" y="2541588"/>
          <p14:tracePt t="9380" x="925513" y="2463800"/>
          <p14:tracePt t="9392" x="1003300" y="2413000"/>
          <p14:tracePt t="9411" x="1079500" y="2362200"/>
          <p14:tracePt t="9413" x="1087438" y="2362200"/>
          <p14:tracePt t="9424" x="1104900" y="2336800"/>
          <p14:tracePt t="9436" x="1130300" y="2336800"/>
          <p14:tracePt t="9454" x="1173163" y="2336800"/>
          <p14:tracePt t="9472" x="1257300" y="2336800"/>
          <p14:tracePt t="9487" x="1317625" y="2362200"/>
          <p14:tracePt t="9489" x="1333500" y="2371725"/>
          <p14:tracePt t="9500" x="1393825" y="2379663"/>
          <p14:tracePt t="9516" x="1462088" y="2438400"/>
          <p14:tracePt t="9539" x="1503363" y="2463800"/>
          <p14:tracePt t="9552" x="1520825" y="2481263"/>
          <p14:tracePt t="9564" x="1520825" y="2498725"/>
          <p14:tracePt t="9582" x="1512888" y="2549525"/>
          <p14:tracePt t="9592" x="1470025" y="2592388"/>
          <p14:tracePt t="9614" x="1384300" y="2660650"/>
          <p14:tracePt t="9625" x="1343025" y="2693988"/>
          <p14:tracePt t="9649" x="1239838" y="2711450"/>
          <p14:tracePt t="9656" x="1223963" y="2711450"/>
          <p14:tracePt t="9676" x="1173163" y="2711450"/>
          <p14:tracePt t="9677" x="1147763" y="2711450"/>
          <p14:tracePt t="9685" x="1112838" y="2701925"/>
          <p14:tracePt t="9702" x="1054100" y="2668588"/>
          <p14:tracePt t="9722" x="1003300" y="2668588"/>
          <p14:tracePt t="9738" x="960438" y="2668588"/>
          <p14:tracePt t="9765" x="942975" y="2668588"/>
          <p14:tracePt t="9780" x="925513" y="2643188"/>
          <p14:tracePt t="9799" x="925513" y="2600325"/>
          <p14:tracePt t="9801" x="925513" y="2592388"/>
          <p14:tracePt t="9812" x="925513" y="2574925"/>
          <p14:tracePt t="9832" x="925513" y="2549525"/>
          <p14:tracePt t="9845" x="935038" y="2532063"/>
          <p14:tracePt t="9862" x="950913" y="2532063"/>
          <p14:tracePt t="9892" x="960438" y="2516188"/>
          <p14:tracePt t="9925" x="993775" y="2506663"/>
          <p14:tracePt t="9938" x="1003300" y="2498725"/>
          <p14:tracePt t="9957" x="1019175" y="2489200"/>
          <p14:tracePt t="9987" x="1036638" y="2489200"/>
          <p14:tracePt t="9998" x="1054100" y="2489200"/>
          <p14:tracePt t="10019" x="1104900" y="2473325"/>
          <p14:tracePt t="10021" x="1120775" y="2463800"/>
          <p14:tracePt t="10032" x="1138238" y="2455863"/>
          <p14:tracePt t="10033" x="1147763" y="2455863"/>
          <p14:tracePt t="10049" x="1181100" y="2455863"/>
          <p14:tracePt t="10062" x="1214438" y="2455863"/>
          <p14:tracePt t="10077" x="1265238" y="2455863"/>
          <p14:tracePt t="10101" x="1384300" y="2455863"/>
          <p14:tracePt t="10110" x="1435100" y="2455863"/>
          <p14:tracePt t="10126" x="1520825" y="2455863"/>
          <p14:tracePt t="10139" x="1563688" y="2463800"/>
          <p14:tracePt t="10140" x="1571625" y="2481263"/>
          <p14:tracePt t="10158" x="1606550" y="2489200"/>
          <p14:tracePt t="10176" x="1657350" y="2541588"/>
          <p14:tracePt t="10185" x="1682750" y="2566988"/>
          <p14:tracePt t="10203" x="1724025" y="2617788"/>
          <p14:tracePt t="10205" x="1733550" y="2625725"/>
          <p14:tracePt t="10223" x="1741488" y="2668588"/>
          <p14:tracePt t="10224" x="1758950" y="2676525"/>
          <p14:tracePt t="10238" x="1758950" y="2693988"/>
          <p14:tracePt t="10256" x="1758950" y="2719388"/>
          <p14:tracePt t="10264" x="1758950" y="2744788"/>
          <p14:tracePt t="10285" x="1758950" y="2762250"/>
          <p14:tracePt t="10300" x="1758950" y="2787650"/>
          <p14:tracePt t="10469" x="1766888" y="2795588"/>
          <p14:tracePt t="10501" x="1776413" y="2795588"/>
          <p14:tracePt t="10518" x="1801813" y="2795588"/>
          <p14:tracePt t="10532" x="1827213" y="2795588"/>
          <p14:tracePt t="10553" x="1860550" y="2795588"/>
          <p14:tracePt t="10566" x="1893888" y="2795588"/>
          <p14:tracePt t="10579" x="1903413" y="2795588"/>
          <p14:tracePt t="10581" x="1911350" y="2795588"/>
          <p14:tracePt t="10592" x="1936750" y="2787650"/>
          <p14:tracePt t="10613" x="1971675" y="2770188"/>
          <p14:tracePt t="10625" x="2012950" y="2770188"/>
          <p14:tracePt t="10645" x="2106613" y="2752725"/>
          <p14:tracePt t="10657" x="2192338" y="2744788"/>
          <p14:tracePt t="10677" x="2286000" y="2727325"/>
          <p14:tracePt t="10686" x="2311400" y="2727325"/>
          <p14:tracePt t="10712" x="2336800" y="2727325"/>
          <p14:tracePt t="10721" x="2352675" y="2727325"/>
          <p14:tracePt t="10734" x="2395538" y="2711450"/>
          <p14:tracePt t="10753" x="2481263" y="2686050"/>
          <p14:tracePt t="10768" x="2574925" y="2676525"/>
          <p14:tracePt t="10780" x="2651125" y="2676525"/>
          <p14:tracePt t="10799" x="2735263" y="2676525"/>
          <p14:tracePt t="10801" x="2752725" y="2676525"/>
          <p14:tracePt t="10813" x="2795588" y="2676525"/>
          <p14:tracePt t="10841" x="2905125" y="2668588"/>
          <p14:tracePt t="10861" x="2965450" y="2668588"/>
          <p14:tracePt t="10876" x="3016250" y="2643188"/>
          <p14:tracePt t="10889" x="3049588" y="2643188"/>
          <p14:tracePt t="10915" x="3074988" y="2643188"/>
          <p14:tracePt t="10917" x="3084513" y="2643188"/>
          <p14:tracePt t="11161" x="3059113" y="2643188"/>
          <p14:tracePt t="11175" x="3059113" y="2651125"/>
          <p14:tracePt t="11283" x="3059113" y="2668588"/>
          <p14:tracePt t="11284" x="3059113" y="2676525"/>
          <p14:tracePt t="11300" x="3100388" y="2711450"/>
          <p14:tracePt t="11312" x="3160713" y="2736850"/>
          <p14:tracePt t="11331" x="3203575" y="2744788"/>
          <p14:tracePt t="11343" x="3211513" y="2744788"/>
          <p14:tracePt t="11373" x="3228975" y="2762250"/>
          <p14:tracePt t="11439" x="3262313" y="2762250"/>
          <p14:tracePt t="11458" x="3287713" y="2762250"/>
          <p14:tracePt t="11470" x="3297238" y="2778125"/>
          <p14:tracePt t="11489" x="3313113" y="2778125"/>
          <p14:tracePt t="11499" x="3330575" y="2778125"/>
          <p14:tracePt t="11517" x="3338513" y="2778125"/>
          <p14:tracePt t="11549" x="3348038" y="2787650"/>
          <p14:tracePt t="11560" x="3355975" y="2795588"/>
          <p14:tracePt t="11579" x="3373438" y="2805113"/>
          <p14:tracePt t="11657" x="3373438" y="2820988"/>
          <p14:tracePt t="11676" x="3381375" y="2838450"/>
          <p14:tracePt t="11686" x="3381375" y="2846388"/>
          <p14:tracePt t="11704" x="3398838" y="2863850"/>
          <p14:tracePt t="11719" x="3432175" y="2881313"/>
          <p14:tracePt t="11721" x="3441700" y="2881313"/>
          <p14:tracePt t="11736" x="3467100" y="2906713"/>
          <p14:tracePt t="11749" x="3482975" y="2922588"/>
          <p14:tracePt t="11773" x="3517900" y="2932113"/>
          <p14:tracePt t="11781" x="3525838" y="2949575"/>
          <p14:tracePt t="11799" x="3559175" y="2957513"/>
          <p14:tracePt t="11801" x="3568700" y="2957513"/>
          <p14:tracePt t="11815" x="3611563" y="2957513"/>
          <p14:tracePt t="11817" x="3636963" y="2957513"/>
          <p14:tracePt t="11827" x="3678238" y="2957513"/>
          <p14:tracePt t="11829" x="3713163" y="2965450"/>
          <p14:tracePt t="11854" x="3848100" y="2965450"/>
          <p14:tracePt t="11863" x="3908425" y="2965450"/>
          <p14:tracePt t="11865" x="3941763" y="2965450"/>
          <p14:tracePt t="11878" x="4052888" y="2974975"/>
          <p14:tracePt t="11891" x="4240213" y="2990850"/>
          <p14:tracePt t="11892" x="4332288" y="3000375"/>
          <p14:tracePt t="11908" x="4605338" y="3033713"/>
          <p14:tracePt t="11909" x="4689475" y="3041650"/>
          <p14:tracePt t="11924" x="5072063" y="3094038"/>
          <p14:tracePt t="11938" x="5353050" y="3127375"/>
          <p14:tracePt t="11957" x="5776913" y="3178175"/>
          <p14:tracePt t="11968" x="5895975" y="3211513"/>
          <p14:tracePt t="11970" x="5946775" y="3221038"/>
          <p14:tracePt t="11987" x="6075363" y="3263900"/>
          <p14:tracePt t="11999" x="6142038" y="3271838"/>
          <p14:tracePt t="12018" x="6278563" y="3305175"/>
          <p14:tracePt t="12035" x="6405563" y="3330575"/>
          <p14:tracePt t="12050" x="6542088" y="3416300"/>
          <p14:tracePt t="12053" x="6584950" y="3433763"/>
          <p14:tracePt t="12064" x="6729413" y="3475038"/>
          <p14:tracePt t="12078" x="6838950" y="3527425"/>
          <p14:tracePt t="12106" x="7043738" y="3646488"/>
          <p14:tracePt t="12127" x="7239000" y="3738563"/>
          <p14:tracePt t="12140" x="7373938" y="3816350"/>
          <p14:tracePt t="12158" x="7510463" y="3892550"/>
          <p14:tracePt t="12173" x="7621588" y="3951288"/>
          <p14:tracePt t="12186" x="7680325" y="3976688"/>
          <p14:tracePt t="12209" x="7799388" y="4019550"/>
          <p14:tracePt t="12210" x="7816850" y="4037013"/>
          <p14:tracePt t="12220" x="7893050" y="4070350"/>
          <p14:tracePt t="12237" x="7986713" y="4121150"/>
          <p14:tracePt t="12252" x="8020050" y="4164013"/>
          <p14:tracePt t="12253" x="8029575" y="4181475"/>
          <p14:tracePt t="12271" x="8070850" y="4249738"/>
          <p14:tracePt t="12290" x="8113713" y="4316413"/>
          <p14:tracePt t="12300" x="8131175" y="4325938"/>
          <p14:tracePt t="12346" x="8131175" y="4359275"/>
          <p14:tracePt t="12362" x="8131175" y="4419600"/>
          <p14:tracePt t="12374" x="8131175" y="4460875"/>
          <p14:tracePt t="12394" x="8131175" y="4521200"/>
          <p14:tracePt t="12407" x="8121650" y="4538663"/>
          <p14:tracePt t="12425" x="8121650" y="4546600"/>
          <p14:tracePt t="12437" x="8113713" y="4546600"/>
          <p14:tracePt t="12455" x="8096250" y="4579938"/>
          <p14:tracePt t="12457" x="8080375" y="4579938"/>
          <p14:tracePt t="12468" x="8070850" y="4589463"/>
          <p14:tracePt t="12489" x="8029575" y="4630738"/>
          <p14:tracePt t="12502" x="8020050" y="4648200"/>
          <p14:tracePt t="12525" x="7994650" y="4665663"/>
          <p14:tracePt t="12533" x="7986713" y="4691063"/>
          <p14:tracePt t="12548" x="7951788" y="4699000"/>
          <p14:tracePt t="12561" x="7935913" y="4708525"/>
          <p14:tracePt t="12588" x="7859713" y="4733925"/>
          <p14:tracePt t="12611" x="7824788" y="4741863"/>
          <p14:tracePt t="12645" x="7799388" y="4741863"/>
          <p14:tracePt t="12658" x="7773988" y="4741863"/>
          <p14:tracePt t="12674" x="7740650" y="4741863"/>
          <p14:tracePt t="12686" x="7731125" y="4741863"/>
          <p14:tracePt t="12781" x="7723188" y="4741863"/>
          <p14:tracePt t="12801" x="7731125" y="4775200"/>
          <p14:tracePt t="12814" x="7799388" y="4784725"/>
          <p14:tracePt t="12827" x="7893050" y="4792663"/>
          <p14:tracePt t="12851" x="8131175" y="4802188"/>
          <p14:tracePt t="12860" x="8308975" y="4802188"/>
          <p14:tracePt t="12864" x="8369300" y="4802188"/>
          <p14:tracePt t="12876" x="8513763" y="4818063"/>
          <p14:tracePt t="12891" x="8615363" y="4827588"/>
          <p14:tracePt t="12893" x="8648700" y="4827588"/>
          <p14:tracePt t="12909" x="8777288" y="4827588"/>
          <p14:tracePt t="12925" x="8861425" y="4827588"/>
          <p14:tracePt t="12937" x="8937625" y="4827588"/>
          <p14:tracePt t="12955" x="9023350" y="4810125"/>
          <p14:tracePt t="12957" x="9039225" y="4810125"/>
          <p14:tracePt t="12969" x="9074150" y="4810125"/>
          <p14:tracePt t="12985" x="9082088" y="4810125"/>
          <p14:tracePt t="12999" x="9091613" y="4810125"/>
          <p14:tracePt t="13000" x="9107488" y="4810125"/>
          <p14:tracePt t="13063" x="9091613" y="4810125"/>
          <p14:tracePt t="13065" x="9082088" y="4810125"/>
          <p14:tracePt t="13078" x="8972550" y="4810125"/>
          <p14:tracePt t="13100" x="8734425" y="4818063"/>
          <p14:tracePt t="13114" x="8605838" y="4818063"/>
          <p14:tracePt t="13127" x="8488363" y="4818063"/>
          <p14:tracePt t="13129" x="8462963" y="4818063"/>
          <p14:tracePt t="13141" x="8402638" y="4818063"/>
          <p14:tracePt t="13158" x="8369300" y="4818063"/>
          <p14:tracePt t="13174" x="8351838" y="4835525"/>
          <p14:tracePt t="13253" x="8394700" y="4835525"/>
          <p14:tracePt t="13266" x="8445500" y="4835525"/>
          <p14:tracePt t="13287" x="8615363" y="4835525"/>
          <p14:tracePt t="13301" x="8709025" y="4835525"/>
          <p14:tracePt t="13316" x="8742363" y="4835525"/>
          <p14:tracePt t="13442" x="8709025" y="4835525"/>
          <p14:tracePt t="13454" x="8674100" y="4835525"/>
          <p14:tracePt t="13474" x="8623300" y="4835525"/>
          <p14:tracePt t="13487" x="8605838" y="4835525"/>
          <p14:tracePt t="13489" x="8589963" y="4835525"/>
          <p14:tracePt t="13501" x="8580438" y="4835525"/>
          <p14:tracePt t="13513" x="8564563" y="4835525"/>
          <p14:tracePt t="13531" x="8529638" y="4835525"/>
          <p14:tracePt t="13551" x="8504238" y="4835525"/>
          <p14:tracePt t="13564" x="8496300" y="4835525"/>
          <p14:tracePt t="13588" x="8478838" y="4835525"/>
          <p14:tracePt t="13613" x="8462963" y="4827588"/>
          <p14:tracePt t="13623" x="8453438" y="4810125"/>
          <p14:tracePt t="13781" x="8445500" y="4802188"/>
          <p14:tracePt t="13802" x="8435975" y="4802188"/>
          <p14:tracePt t="13862" x="8420100" y="4792663"/>
          <p14:tracePt t="13875" x="8410575" y="4784725"/>
          <p14:tracePt t="13889" x="8377238" y="4784725"/>
          <p14:tracePt t="13908" x="8326438" y="4784725"/>
          <p14:tracePt t="13924" x="8291513" y="4767263"/>
          <p14:tracePt t="13940" x="8291513" y="4759325"/>
          <p14:tracePt t="14017" x="8275638" y="4749800"/>
          <p14:tracePt t="14030" x="8266113" y="4749800"/>
          <p14:tracePt t="14050" x="8199438" y="4749800"/>
          <p14:tracePt t="14052" x="8189913" y="4741863"/>
          <p14:tracePt t="14063" x="8147050" y="4716463"/>
          <p14:tracePt t="14065" x="8139113" y="4708525"/>
          <p14:tracePt t="14078" x="8062913" y="4683125"/>
          <p14:tracePt t="14093" x="7969250" y="4657725"/>
          <p14:tracePt t="14118" x="7893050" y="4640263"/>
          <p14:tracePt t="14140" x="7867650" y="4622800"/>
          <p14:tracePt t="14159" x="7850188" y="4622800"/>
          <p14:tracePt t="14161" x="7842250" y="4622800"/>
          <p14:tracePt t="14177" x="7799388" y="4622800"/>
          <p14:tracePt t="14185" x="7766050" y="4622800"/>
          <p14:tracePt t="14207" x="7715250" y="4614863"/>
          <p14:tracePt t="14208" x="7697788" y="4614863"/>
          <p14:tracePt t="14280" x="7688263" y="4597400"/>
          <p14:tracePt t="14301" x="7688263" y="4589463"/>
          <p14:tracePt t="14470" x="7688263" y="4579938"/>
          <p14:tracePt t="15279" x="7680325" y="4579938"/>
          <p14:tracePt t="15315" x="7672388" y="4579938"/>
          <p14:tracePt t="15377" x="7654925" y="4579938"/>
          <p14:tracePt t="15390" x="7646988" y="4579938"/>
          <p14:tracePt t="16299" x="7646988" y="4554538"/>
          <p14:tracePt t="16301" x="7662863" y="4546600"/>
          <p14:tracePt t="16313" x="7680325" y="4529138"/>
          <p14:tracePt t="16330" x="7715250" y="4486275"/>
          <p14:tracePt t="16345" x="7748588" y="4452938"/>
          <p14:tracePt t="16363" x="7756525" y="4427538"/>
          <p14:tracePt t="16380" x="7766050" y="4410075"/>
          <p14:tracePt t="16403" x="7773988" y="4384675"/>
          <p14:tracePt t="16410" x="7791450" y="4384675"/>
          <p14:tracePt t="16471" x="7791450" y="4376738"/>
          <p14:tracePt t="16473" x="7799388" y="4376738"/>
          <p14:tracePt t="16487" x="7832725" y="4333875"/>
          <p14:tracePt t="16488" x="7842250" y="4333875"/>
          <p14:tracePt t="16532" x="7850188" y="432593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0FF9AE-AE12-41D5-835E-756C88A75E6F}"/>
              </a:ext>
            </a:extLst>
          </p:cNvPr>
          <p:cNvSpPr txBox="1"/>
          <p:nvPr/>
        </p:nvSpPr>
        <p:spPr>
          <a:xfrm>
            <a:off x="340164" y="1379621"/>
            <a:ext cx="81580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동적 계획법이 일어나기 위한 조건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: </a:t>
            </a:r>
            <a:r>
              <a:rPr lang="en-US" altLang="ko-KR" b="1" dirty="0"/>
              <a:t>1.</a:t>
            </a:r>
            <a:r>
              <a:rPr lang="ko-KR" altLang="en-US" dirty="0"/>
              <a:t> 작은 문제가 반복하는 경우</a:t>
            </a:r>
            <a:r>
              <a:rPr lang="en-US" altLang="ko-KR" dirty="0"/>
              <a:t> 	</a:t>
            </a:r>
            <a:r>
              <a:rPr lang="en-US" altLang="ko-KR" b="1" dirty="0"/>
              <a:t>2.</a:t>
            </a:r>
            <a:r>
              <a:rPr lang="en-US" altLang="ko-KR" dirty="0"/>
              <a:t> </a:t>
            </a:r>
            <a:r>
              <a:rPr lang="ko-KR" altLang="en-US" dirty="0"/>
              <a:t>작은 문제는 구할 때마다 정답이 같다</a:t>
            </a:r>
            <a:r>
              <a:rPr lang="en-US" altLang="ko-KR" dirty="0"/>
              <a:t>.</a:t>
            </a:r>
            <a:r>
              <a:rPr lang="en-US" altLang="ko-KR" b="1" dirty="0"/>
              <a:t> </a:t>
            </a:r>
          </a:p>
          <a:p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79064B-50BA-405C-A7D6-707350CC3824}"/>
              </a:ext>
            </a:extLst>
          </p:cNvPr>
          <p:cNvGrpSpPr/>
          <p:nvPr/>
        </p:nvGrpSpPr>
        <p:grpSpPr>
          <a:xfrm>
            <a:off x="292039" y="31758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Round Same Side Corner Rectangle 14">
              <a:extLst>
                <a:ext uri="{FF2B5EF4-FFF2-40B4-BE49-F238E27FC236}">
                  <a16:creationId xmlns:a16="http://schemas.microsoft.com/office/drawing/2014/main" id="{E0927539-69B4-489A-9270-C3E79527DB86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AutoShape 92">
              <a:extLst>
                <a:ext uri="{FF2B5EF4-FFF2-40B4-BE49-F238E27FC236}">
                  <a16:creationId xmlns:a16="http://schemas.microsoft.com/office/drawing/2014/main" id="{DA4079AA-ACF4-4ED8-AFC8-FA54A3EB05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EC05C3-B421-4BE1-BE61-64CDD1FA93D8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C74EF4-7BB8-4DAE-BC80-22E3F5D1EAC7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(1) : 1912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분석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3261A8F-4175-460F-A7BE-CE675F2F555B}"/>
              </a:ext>
            </a:extLst>
          </p:cNvPr>
          <p:cNvSpPr txBox="1"/>
          <p:nvPr/>
        </p:nvSpPr>
        <p:spPr>
          <a:xfrm>
            <a:off x="226492" y="5790746"/>
            <a:ext cx="11307904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번의 경우 </a:t>
            </a:r>
            <a:r>
              <a:rPr lang="ko-KR" altLang="en-US" dirty="0"/>
              <a:t>작은 문제들의 저장 값들을 계속해서 다음 </a:t>
            </a:r>
            <a:r>
              <a:rPr lang="en-US" altLang="ko-KR" dirty="0"/>
              <a:t>DP Array</a:t>
            </a:r>
            <a:r>
              <a:rPr lang="ko-KR" altLang="en-US" dirty="0"/>
              <a:t>에서 참조하고</a:t>
            </a:r>
            <a:r>
              <a:rPr lang="en-US" altLang="ko-KR" dirty="0"/>
              <a:t>, </a:t>
            </a:r>
          </a:p>
          <a:p>
            <a:r>
              <a:rPr lang="en-US" altLang="ko-KR" b="1" dirty="0"/>
              <a:t>2</a:t>
            </a:r>
            <a:r>
              <a:rPr lang="ko-KR" altLang="en-US" b="1" dirty="0"/>
              <a:t>번의 경우는 </a:t>
            </a:r>
            <a:r>
              <a:rPr lang="en-US" altLang="ko-KR" dirty="0"/>
              <a:t>DP</a:t>
            </a:r>
            <a:r>
              <a:rPr lang="ko-KR" altLang="en-US" dirty="0"/>
              <a:t>배열의 첫번째 원소에 배열의 </a:t>
            </a:r>
            <a:r>
              <a:rPr lang="en-US" altLang="ko-KR" dirty="0"/>
              <a:t>Input</a:t>
            </a:r>
            <a:r>
              <a:rPr lang="ko-KR" altLang="en-US" dirty="0"/>
              <a:t>배열의 첫 번째 값이 들어가기 때문에 연쇄적으로 같다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A85F16F1-C6DE-4116-8417-6E2D022AE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228659"/>
              </p:ext>
            </p:extLst>
          </p:nvPr>
        </p:nvGraphicFramePr>
        <p:xfrm>
          <a:off x="289498" y="4167801"/>
          <a:ext cx="11227264" cy="111252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266518">
                  <a:extLst>
                    <a:ext uri="{9D8B030D-6E8A-4147-A177-3AD203B41FA5}">
                      <a16:colId xmlns:a16="http://schemas.microsoft.com/office/drawing/2014/main" val="3162386023"/>
                    </a:ext>
                  </a:extLst>
                </a:gridCol>
                <a:gridCol w="1083076">
                  <a:extLst>
                    <a:ext uri="{9D8B030D-6E8A-4147-A177-3AD203B41FA5}">
                      <a16:colId xmlns:a16="http://schemas.microsoft.com/office/drawing/2014/main" val="3145656975"/>
                    </a:ext>
                  </a:extLst>
                </a:gridCol>
                <a:gridCol w="1091953">
                  <a:extLst>
                    <a:ext uri="{9D8B030D-6E8A-4147-A177-3AD203B41FA5}">
                      <a16:colId xmlns:a16="http://schemas.microsoft.com/office/drawing/2014/main" val="3995459672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2237991753"/>
                    </a:ext>
                  </a:extLst>
                </a:gridCol>
                <a:gridCol w="1127464">
                  <a:extLst>
                    <a:ext uri="{9D8B030D-6E8A-4147-A177-3AD203B41FA5}">
                      <a16:colId xmlns:a16="http://schemas.microsoft.com/office/drawing/2014/main" val="1677433095"/>
                    </a:ext>
                  </a:extLst>
                </a:gridCol>
                <a:gridCol w="1074198">
                  <a:extLst>
                    <a:ext uri="{9D8B030D-6E8A-4147-A177-3AD203B41FA5}">
                      <a16:colId xmlns:a16="http://schemas.microsoft.com/office/drawing/2014/main" val="4066094029"/>
                    </a:ext>
                  </a:extLst>
                </a:gridCol>
                <a:gridCol w="923278">
                  <a:extLst>
                    <a:ext uri="{9D8B030D-6E8A-4147-A177-3AD203B41FA5}">
                      <a16:colId xmlns:a16="http://schemas.microsoft.com/office/drawing/2014/main" val="2956183800"/>
                    </a:ext>
                  </a:extLst>
                </a:gridCol>
                <a:gridCol w="1074198">
                  <a:extLst>
                    <a:ext uri="{9D8B030D-6E8A-4147-A177-3AD203B41FA5}">
                      <a16:colId xmlns:a16="http://schemas.microsoft.com/office/drawing/2014/main" val="850067324"/>
                    </a:ext>
                  </a:extLst>
                </a:gridCol>
                <a:gridCol w="825623">
                  <a:extLst>
                    <a:ext uri="{9D8B030D-6E8A-4147-A177-3AD203B41FA5}">
                      <a16:colId xmlns:a16="http://schemas.microsoft.com/office/drawing/2014/main" val="1830354957"/>
                    </a:ext>
                  </a:extLst>
                </a:gridCol>
                <a:gridCol w="932156">
                  <a:extLst>
                    <a:ext uri="{9D8B030D-6E8A-4147-A177-3AD203B41FA5}">
                      <a16:colId xmlns:a16="http://schemas.microsoft.com/office/drawing/2014/main" val="3210919866"/>
                    </a:ext>
                  </a:extLst>
                </a:gridCol>
                <a:gridCol w="887767">
                  <a:extLst>
                    <a:ext uri="{9D8B030D-6E8A-4147-A177-3AD203B41FA5}">
                      <a16:colId xmlns:a16="http://schemas.microsoft.com/office/drawing/2014/main" val="1928299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dirty="0" err="1"/>
                        <a:t>i</a:t>
                      </a:r>
                      <a:r>
                        <a:rPr lang="en-US" altLang="ko-KR" dirty="0"/>
                        <a:t>(index)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30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Array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76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DP Array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14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9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4722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095CCB1-CBC8-4745-9D0D-CDAA69E4E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64" y="2476757"/>
            <a:ext cx="10310378" cy="1333239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4F7AF79E-70FA-4EF6-AB3A-A8020DCC66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420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86"/>
    </mc:Choice>
    <mc:Fallback>
      <p:transition spd="slow" advTm="27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1" grpId="0" animBg="1"/>
    </p:bldLst>
  </p:timing>
  <p:extLst>
    <p:ext uri="{3A86A75C-4F4B-4683-9AE1-C65F6400EC91}">
      <p14:laserTraceLst xmlns:p14="http://schemas.microsoft.com/office/powerpoint/2010/main">
        <p14:tracePtLst>
          <p14:tracePt t="616" x="7824788" y="4300538"/>
          <p14:tracePt t="633" x="7502525" y="4087813"/>
          <p14:tracePt t="651" x="7170738" y="3875088"/>
          <p14:tracePt t="653" x="7085013" y="3832225"/>
          <p14:tracePt t="663" x="6907213" y="3738563"/>
          <p14:tracePt t="684" x="6550025" y="3492500"/>
          <p14:tracePt t="692" x="6499225" y="3475038"/>
          <p14:tracePt t="710" x="6491288" y="3475038"/>
          <p14:tracePt t="729" x="6483350" y="3467100"/>
          <p14:tracePt t="3786" x="6456363" y="3552825"/>
          <p14:tracePt t="3803" x="6405563" y="3713163"/>
          <p14:tracePt t="3818" x="6253163" y="3968750"/>
          <p14:tracePt t="3837" x="6083300" y="4146550"/>
          <p14:tracePt t="3859" x="5786438" y="4325938"/>
          <p14:tracePt t="3867" x="5718175" y="4368800"/>
          <p14:tracePt t="3886" x="5573713" y="4452938"/>
          <p14:tracePt t="3896" x="5522913" y="4486275"/>
          <p14:tracePt t="3914" x="5353050" y="4529138"/>
          <p14:tracePt t="3930" x="5097463" y="4564063"/>
          <p14:tracePt t="3948" x="4868863" y="4564063"/>
          <p14:tracePt t="3963" x="4664075" y="4538663"/>
          <p14:tracePt t="3976" x="4554538" y="4495800"/>
          <p14:tracePt t="3992" x="4410075" y="4419600"/>
          <p14:tracePt t="4006" x="4273550" y="4300538"/>
          <p14:tracePt t="4023" x="4146550" y="4197350"/>
          <p14:tracePt t="4038" x="4027488" y="4130675"/>
          <p14:tracePt t="4056" x="3916363" y="4087813"/>
          <p14:tracePt t="4058" x="3900488" y="4079875"/>
          <p14:tracePt t="4067" x="3865563" y="4070350"/>
          <p14:tracePt t="4090" x="3789363" y="4019550"/>
          <p14:tracePt t="4099" x="3789363" y="3976688"/>
          <p14:tracePt t="4123" x="3738563" y="3748088"/>
          <p14:tracePt t="4130" x="3695700" y="3662363"/>
          <p14:tracePt t="4150" x="3594100" y="3441700"/>
          <p14:tracePt t="4162" x="3551238" y="3382963"/>
          <p14:tracePt t="4179" x="3517900" y="3322638"/>
          <p14:tracePt t="4196" x="3508375" y="3314700"/>
          <p14:tracePt t="4215" x="3475038" y="3254375"/>
          <p14:tracePt t="4226" x="3424238" y="3195638"/>
          <p14:tracePt t="4239" x="3348038" y="3152775"/>
          <p14:tracePt t="4262" x="3152775" y="3025775"/>
          <p14:tracePt t="4274" x="3059113" y="3000375"/>
          <p14:tracePt t="4287" x="2998788" y="2982913"/>
          <p14:tracePt t="4309" x="2897188" y="2982913"/>
          <p14:tracePt t="4311" x="2879725" y="2982913"/>
          <p14:tracePt t="4323" x="2828925" y="2965450"/>
          <p14:tracePt t="4338" x="2752725" y="2940050"/>
          <p14:tracePt t="4340" x="2727325" y="2932113"/>
          <p14:tracePt t="4349" x="2668588" y="2914650"/>
          <p14:tracePt t="4350" x="2633663" y="2897188"/>
          <p14:tracePt t="4369" x="2506663" y="2846388"/>
          <p14:tracePt t="4371" x="2471738" y="2846388"/>
          <p14:tracePt t="4382" x="2405063" y="2830513"/>
          <p14:tracePt t="4399" x="2336800" y="2805113"/>
          <p14:tracePt t="4415" x="2301875" y="2805113"/>
          <p14:tracePt t="4432" x="2286000" y="2805113"/>
          <p14:tracePt t="4445" x="2251075" y="2795588"/>
          <p14:tracePt t="4447" x="2235200" y="2795588"/>
          <p14:tracePt t="4463" x="2149475" y="2770188"/>
          <p14:tracePt t="4475" x="2090738" y="2762250"/>
          <p14:tracePt t="4497" x="2005013" y="2752725"/>
          <p14:tracePt t="4505" x="1979613" y="2744788"/>
          <p14:tracePt t="4524" x="1962150" y="2744788"/>
          <p14:tracePt t="4552" x="1946275" y="2744788"/>
          <p14:tracePt t="4571" x="1893888" y="2744788"/>
          <p14:tracePt t="4586" x="1817688" y="2744788"/>
          <p14:tracePt t="4608" x="1708150" y="2744788"/>
          <p14:tracePt t="4610" x="1690688" y="2727325"/>
          <p14:tracePt t="4618" x="1657350" y="2727325"/>
          <p14:tracePt t="4633" x="1614488" y="2727325"/>
          <p14:tracePt t="4634" x="1606550" y="2727325"/>
          <p14:tracePt t="4650" x="1563688" y="2727325"/>
          <p14:tracePt t="4674" x="1477963" y="2711450"/>
          <p14:tracePt t="4699" x="1350963" y="2676525"/>
          <p14:tracePt t="4711" x="1274763" y="2668588"/>
          <p14:tracePt t="4727" x="1181100" y="2643188"/>
          <p14:tracePt t="4739" x="1112838" y="2625725"/>
          <p14:tracePt t="4755" x="1054100" y="2617788"/>
          <p14:tracePt t="4775" x="1011238" y="2617788"/>
          <p14:tracePt t="4786" x="985838" y="2617788"/>
          <p14:tracePt t="4814" x="976313" y="2617788"/>
          <p14:tracePt t="4838" x="960438" y="2617788"/>
          <p14:tracePt t="4848" x="935038" y="2600325"/>
          <p14:tracePt t="4869" x="884238" y="2600325"/>
          <p14:tracePt t="4883" x="849313" y="2592388"/>
          <p14:tracePt t="4899" x="841375" y="2582863"/>
          <p14:tracePt t="5004" x="884238" y="2582863"/>
          <p14:tracePt t="5006" x="909638" y="2582863"/>
          <p14:tracePt t="5025" x="1011238" y="2582863"/>
          <p14:tracePt t="5036" x="1079500" y="2582863"/>
          <p14:tracePt t="5058" x="1358900" y="2574925"/>
          <p14:tracePt t="5067" x="1427163" y="2574925"/>
          <p14:tracePt t="5087" x="1520825" y="2574925"/>
          <p14:tracePt t="5100" x="1554163" y="2574925"/>
          <p14:tracePt t="5126" x="1682750" y="2574925"/>
          <p14:tracePt t="5134" x="1716088" y="2574925"/>
          <p14:tracePt t="5151" x="1776413" y="2574925"/>
          <p14:tracePt t="5162" x="1801813" y="2582863"/>
          <p14:tracePt t="5178" x="1809750" y="2582863"/>
          <p14:tracePt t="5215" x="1817688" y="2582863"/>
          <p14:tracePt t="5225" x="1843088" y="2582863"/>
          <p14:tracePt t="5246" x="1911350" y="2582863"/>
          <p14:tracePt t="5255" x="1946275" y="2582863"/>
          <p14:tracePt t="5278" x="2116138" y="2582863"/>
          <p14:tracePt t="5287" x="2182813" y="2582863"/>
          <p14:tracePt t="5309" x="2481263" y="2582863"/>
          <p14:tracePt t="5318" x="2574925" y="2592388"/>
          <p14:tracePt t="5340" x="2795588" y="2617788"/>
          <p14:tracePt t="5342" x="2828925" y="2617788"/>
          <p14:tracePt t="5350" x="2889250" y="2625725"/>
          <p14:tracePt t="5366" x="2990850" y="2633663"/>
          <p14:tracePt t="5379" x="3049588" y="2651125"/>
          <p14:tracePt t="5409" x="3254375" y="2651125"/>
          <p14:tracePt t="5430" x="3330575" y="2651125"/>
          <p14:tracePt t="5446" x="3355975" y="2651125"/>
          <p14:tracePt t="5463" x="3373438" y="2651125"/>
          <p14:tracePt t="5551" x="3355975" y="2660650"/>
          <p14:tracePt t="5569" x="3305175" y="2668588"/>
          <p14:tracePt t="5571" x="3297238" y="2668588"/>
          <p14:tracePt t="5591" x="3168650" y="2668588"/>
          <p14:tracePt t="5602" x="3059113" y="2668588"/>
          <p14:tracePt t="5618" x="2914650" y="2668588"/>
          <p14:tracePt t="5631" x="2795588" y="2668588"/>
          <p14:tracePt t="5650" x="2540000" y="2668588"/>
          <p14:tracePt t="5654" x="2506663" y="2668588"/>
          <p14:tracePt t="5662" x="2430463" y="2668588"/>
          <p14:tracePt t="5682" x="2251075" y="2668588"/>
          <p14:tracePt t="5692" x="2174875" y="2668588"/>
          <p14:tracePt t="5713" x="1987550" y="2668588"/>
          <p14:tracePt t="5714" x="1962150" y="2668588"/>
          <p14:tracePt t="5724" x="1911350" y="2668588"/>
          <p14:tracePt t="5744" x="1817688" y="2668588"/>
          <p14:tracePt t="5746" x="1792288" y="2668588"/>
          <p14:tracePt t="5756" x="1766888" y="2668588"/>
          <p14:tracePt t="5758" x="1741488" y="2668588"/>
          <p14:tracePt t="5781" x="1665288" y="2668588"/>
          <p14:tracePt t="5790" x="1639888" y="2668588"/>
          <p14:tracePt t="5806" x="1606550" y="2668588"/>
          <p14:tracePt t="5819" x="1571625" y="2668588"/>
          <p14:tracePt t="5839" x="1528763" y="2668588"/>
          <p14:tracePt t="5849" x="1512888" y="2668588"/>
          <p14:tracePt t="5867" x="1477963" y="2668588"/>
          <p14:tracePt t="5885" x="1452563" y="2668588"/>
          <p14:tracePt t="5991" x="1462088" y="2668588"/>
          <p14:tracePt t="6008" x="1512888" y="2668588"/>
          <p14:tracePt t="6025" x="1639888" y="2668588"/>
          <p14:tracePt t="6036" x="1698625" y="2668588"/>
          <p14:tracePt t="6055" x="1868488" y="2668588"/>
          <p14:tracePt t="6069" x="2012950" y="2668588"/>
          <p14:tracePt t="6070" x="2065338" y="2668588"/>
          <p14:tracePt t="6087" x="2225675" y="2701925"/>
          <p14:tracePt t="6099" x="2276475" y="2719388"/>
          <p14:tracePt t="6117" x="2319338" y="2762250"/>
          <p14:tracePt t="6119" x="2327275" y="2787650"/>
          <p14:tracePt t="6142" x="2420938" y="2914650"/>
          <p14:tracePt t="6153" x="2463800" y="2990850"/>
          <p14:tracePt t="6154" x="2489200" y="3008313"/>
          <p14:tracePt t="6166" x="2532063" y="3076575"/>
          <p14:tracePt t="6177" x="2540000" y="3101975"/>
          <p14:tracePt t="6192" x="2582863" y="3144838"/>
          <p14:tracePt t="6194" x="2582863" y="3160713"/>
          <p14:tracePt t="6212" x="2590800" y="3178175"/>
          <p14:tracePt t="6214" x="2590800" y="3186113"/>
          <p14:tracePt t="6225" x="2590800" y="3211513"/>
          <p14:tracePt t="6245" x="2590800" y="3330575"/>
          <p14:tracePt t="6262" x="2590800" y="3424238"/>
          <p14:tracePt t="6273" x="2608263" y="3475038"/>
          <p14:tracePt t="6275" x="2616200" y="3484563"/>
          <p14:tracePt t="6287" x="2633663" y="3552825"/>
          <p14:tracePt t="6304" x="2676525" y="3611563"/>
          <p14:tracePt t="6306" x="2676525" y="3636963"/>
          <p14:tracePt t="6317" x="2701925" y="3679825"/>
          <p14:tracePt t="6351" x="2838450" y="3951288"/>
          <p14:tracePt t="6368" x="2889250" y="4070350"/>
          <p14:tracePt t="6380" x="2947988" y="4146550"/>
          <p14:tracePt t="6403" x="3008313" y="4265613"/>
          <p14:tracePt t="6412" x="3016250" y="4283075"/>
          <p14:tracePt t="6430" x="3016250" y="4376738"/>
          <p14:tracePt t="6446" x="3016250" y="4460875"/>
          <p14:tracePt t="6463" x="3033713" y="4572000"/>
          <p14:tracePt t="6475" x="3041650" y="4648200"/>
          <p14:tracePt t="6493" x="3041650" y="4716463"/>
          <p14:tracePt t="6512" x="3049588" y="4759325"/>
          <p14:tracePt t="6523" x="3049588" y="4792663"/>
          <p14:tracePt t="6539" x="3049588" y="4878388"/>
          <p14:tracePt t="6552" x="3049588" y="4946650"/>
          <p14:tracePt t="6554" x="3049588" y="4972050"/>
          <p14:tracePt t="6571" x="3024188" y="5073650"/>
          <p14:tracePt t="6595" x="3016250" y="5200650"/>
          <p14:tracePt t="6604" x="3008313" y="5218113"/>
          <p14:tracePt t="6616" x="3008313" y="5251450"/>
          <p14:tracePt t="6618" x="3008313" y="5260975"/>
          <p14:tracePt t="6630" x="2982913" y="5294313"/>
          <p14:tracePt t="6647" x="2965450" y="5345113"/>
          <p14:tracePt t="6652" x="2955925" y="5353050"/>
          <p14:tracePt t="6662" x="2930525" y="5380038"/>
          <p14:tracePt t="6679" x="2922588" y="5413375"/>
          <p14:tracePt t="6700" x="2914650" y="5430838"/>
          <p14:tracePt t="6728" x="2889250" y="5438775"/>
          <p14:tracePt t="6730" x="2889250" y="5456238"/>
          <p14:tracePt t="6739" x="2854325" y="5472113"/>
          <p14:tracePt t="6757" x="2803525" y="5524500"/>
          <p14:tracePt t="6771" x="2770188" y="5565775"/>
          <p14:tracePt t="6790" x="2744788" y="5626100"/>
          <p14:tracePt t="6818" x="2727325" y="5684838"/>
          <p14:tracePt t="6827" x="2727325" y="5694363"/>
          <p14:tracePt t="6835" x="2727325" y="5727700"/>
          <p14:tracePt t="6838" x="2727325" y="5735638"/>
          <p14:tracePt t="6850" x="2727325" y="5770563"/>
          <p14:tracePt t="6873" x="2727325" y="5838825"/>
          <p14:tracePt t="6880" x="2727325" y="5854700"/>
          <p14:tracePt t="6882" x="2727325" y="5864225"/>
          <p14:tracePt t="6900" x="2727325" y="5905500"/>
          <p14:tracePt t="6912" x="2727325" y="5922963"/>
          <p14:tracePt t="6915" x="2727325" y="5932488"/>
          <p14:tracePt t="6931" x="2727325" y="5940425"/>
          <p14:tracePt t="6943" x="2727325" y="5973763"/>
          <p14:tracePt t="6967" x="2701925" y="6049963"/>
          <p14:tracePt t="6974" x="2701925" y="6067425"/>
          <p14:tracePt t="6996" x="2701925" y="6110288"/>
          <p14:tracePt t="7005" x="2684463" y="6135688"/>
          <p14:tracePt t="7025" x="2684463" y="6153150"/>
          <p14:tracePt t="7053" x="2676525" y="6161088"/>
          <p14:tracePt t="7068" x="2668588" y="6178550"/>
          <p14:tracePt t="7070" x="2659063" y="6186488"/>
          <p14:tracePt t="7088" x="2641600" y="6194425"/>
          <p14:tracePt t="7090" x="2633663" y="6203950"/>
          <p14:tracePt t="7100" x="2625725" y="6203950"/>
          <p14:tracePt t="7119" x="2616200" y="6229350"/>
          <p14:tracePt t="7139" x="2600325" y="6229350"/>
          <p14:tracePt t="7165" x="2582863" y="6229350"/>
          <p14:tracePt t="7167" x="2574925" y="6229350"/>
          <p14:tracePt t="7180" x="2549525" y="6229350"/>
          <p14:tracePt t="7197" x="2489200" y="6229350"/>
          <p14:tracePt t="7219" x="2413000" y="6229350"/>
          <p14:tracePt t="7222" x="2405063" y="6229350"/>
          <p14:tracePt t="7247" x="2387600" y="6229350"/>
          <p14:tracePt t="7273" x="2379663" y="6229350"/>
          <p14:tracePt t="7291" x="2370138" y="6229350"/>
          <p14:tracePt t="7302" x="2362200" y="6229350"/>
          <p14:tracePt t="7413" x="2395538" y="6229350"/>
          <p14:tracePt t="7446" x="2413000" y="6229350"/>
          <p14:tracePt t="7463" x="2446338" y="6211888"/>
          <p14:tracePt t="7473" x="2455863" y="6211888"/>
          <p14:tracePt t="7475" x="2463800" y="6203950"/>
          <p14:tracePt t="7500" x="2481263" y="6203950"/>
          <p14:tracePt t="7535" x="2489200" y="6203950"/>
          <p14:tracePt t="7555" x="2524125" y="6203950"/>
          <p14:tracePt t="7570" x="2549525" y="6203950"/>
          <p14:tracePt t="7587" x="2574925" y="6203950"/>
          <p14:tracePt t="7609" x="2590800" y="6203950"/>
          <p14:tracePt t="7611" x="2608263" y="6203950"/>
          <p14:tracePt t="7619" x="2616200" y="6203950"/>
          <p14:tracePt t="7650" x="2659063" y="6203950"/>
          <p14:tracePt t="7662" x="2676525" y="6203950"/>
          <p14:tracePt t="7684" x="2693988" y="6203950"/>
          <p14:tracePt t="7736" x="2709863" y="6203950"/>
          <p14:tracePt t="7744" x="2735263" y="6203950"/>
          <p14:tracePt t="7756" x="2744788" y="6194425"/>
          <p14:tracePt t="7774" x="2760663" y="6194425"/>
          <p14:tracePt t="7786" x="2778125" y="6186488"/>
          <p14:tracePt t="7818" x="2786063" y="6169025"/>
          <p14:tracePt t="7837" x="2795588" y="6169025"/>
          <p14:tracePt t="7859" x="2820988" y="6143625"/>
          <p14:tracePt t="7868" x="2828925" y="6143625"/>
          <p14:tracePt t="7884" x="2828925" y="6127750"/>
          <p14:tracePt t="7897" x="2838450" y="6118225"/>
          <p14:tracePt t="7914" x="2863850" y="6084888"/>
          <p14:tracePt t="7927" x="2879725" y="6059488"/>
          <p14:tracePt t="7944" x="2922588" y="6016625"/>
          <p14:tracePt t="7964" x="2955925" y="5940425"/>
          <p14:tracePt t="7975" x="2965450" y="5905500"/>
          <p14:tracePt t="7993" x="2990850" y="5854700"/>
          <p14:tracePt t="8010" x="3033713" y="5745163"/>
          <p14:tracePt t="8034" x="3059113" y="5464175"/>
          <p14:tracePt t="8056" x="3100388" y="5208588"/>
          <p14:tracePt t="8069" x="3117850" y="5038725"/>
          <p14:tracePt t="8087" x="3117850" y="4962525"/>
          <p14:tracePt t="8099" x="3117850" y="4919663"/>
          <p14:tracePt t="8121" x="3117850" y="4886325"/>
          <p14:tracePt t="8136" x="3135313" y="4868863"/>
          <p14:tracePt t="8291" x="3135313" y="4852988"/>
          <p14:tracePt t="8302" x="3143250" y="4852988"/>
          <p14:tracePt t="8318" x="3168650" y="4835525"/>
          <p14:tracePt t="8339" x="3203575" y="4835525"/>
          <p14:tracePt t="8350" x="3254375" y="4835525"/>
          <p14:tracePt t="8367" x="3348038" y="4835525"/>
          <p14:tracePt t="8380" x="3424238" y="4835525"/>
          <p14:tracePt t="8405" x="3508375" y="4835525"/>
          <p14:tracePt t="8480" x="3508375" y="4827588"/>
          <p14:tracePt t="8482" x="3508375" y="4810125"/>
          <p14:tracePt t="8491" x="3517900" y="4802188"/>
          <p14:tracePt t="8508" x="3517900" y="4792663"/>
          <p14:tracePt t="8510" x="3517900" y="4784725"/>
          <p14:tracePt t="8537" x="3517900" y="4767263"/>
          <p14:tracePt t="8556" x="3508375" y="4759325"/>
          <p14:tracePt t="8573" x="3482975" y="4741863"/>
          <p14:tracePt t="8575" x="3475038" y="4724400"/>
          <p14:tracePt t="8585" x="3467100" y="4716463"/>
          <p14:tracePt t="8587" x="3449638" y="4708525"/>
          <p14:tracePt t="8599" x="3432175" y="4699000"/>
          <p14:tracePt t="8618" x="3355975" y="4673600"/>
          <p14:tracePt t="8630" x="3313113" y="4665663"/>
          <p14:tracePt t="8651" x="3297238" y="4630738"/>
          <p14:tracePt t="8660" x="3297238" y="4622800"/>
          <p14:tracePt t="8683" x="3297238" y="4589463"/>
          <p14:tracePt t="8692" x="3297238" y="4572000"/>
          <p14:tracePt t="8712" x="3297238" y="4529138"/>
          <p14:tracePt t="8724" x="3297238" y="4495800"/>
          <p14:tracePt t="8746" x="3279775" y="4402138"/>
          <p14:tracePt t="8766" x="3254375" y="4300538"/>
          <p14:tracePt t="8767" x="3254375" y="4283075"/>
          <p14:tracePt t="8776" x="3236913" y="4240213"/>
          <p14:tracePt t="8795" x="3228975" y="4130675"/>
          <p14:tracePt t="8804" x="3228975" y="4113213"/>
          <p14:tracePt t="8818" x="3228975" y="4079875"/>
          <p14:tracePt t="8837" x="3228975" y="4070350"/>
          <p14:tracePt t="8864" x="3228975" y="4044950"/>
          <p14:tracePt t="8884" x="3270250" y="4002088"/>
          <p14:tracePt t="8899" x="3313113" y="3960813"/>
          <p14:tracePt t="8915" x="3338513" y="3943350"/>
          <p14:tracePt t="8937" x="3355975" y="3935413"/>
          <p14:tracePt t="8977" x="3373438" y="3935413"/>
          <p14:tracePt t="8991" x="3381375" y="3935413"/>
          <p14:tracePt t="9064" x="3389313" y="3968750"/>
          <p14:tracePt t="9072" x="3389313" y="4011613"/>
          <p14:tracePt t="9074" x="3389313" y="4027488"/>
          <p14:tracePt t="9087" x="3389313" y="4113213"/>
          <p14:tracePt t="9099" x="3389313" y="4197350"/>
          <p14:tracePt t="9118" x="3389313" y="4351338"/>
          <p14:tracePt t="9130" x="3363913" y="4419600"/>
          <p14:tracePt t="9155" x="3305175" y="4579938"/>
          <p14:tracePt t="9162" x="3279775" y="4622800"/>
          <p14:tracePt t="9179" x="3236913" y="4708525"/>
          <p14:tracePt t="9193" x="3194050" y="4749800"/>
          <p14:tracePt t="9221" x="3067050" y="4835525"/>
          <p14:tracePt t="9247" x="2965450" y="4919663"/>
          <p14:tracePt t="9255" x="2940050" y="4946650"/>
          <p14:tracePt t="9274" x="2889250" y="4987925"/>
          <p14:tracePt t="9287" x="2846388" y="5030788"/>
          <p14:tracePt t="9305" x="2795588" y="5081588"/>
          <p14:tracePt t="9320" x="2709863" y="5124450"/>
          <p14:tracePt t="9338" x="2590800" y="5167313"/>
          <p14:tracePt t="9351" x="2532063" y="5183188"/>
          <p14:tracePt t="9364" x="2489200" y="5208588"/>
          <p14:tracePt t="9381" x="2455863" y="5243513"/>
          <p14:tracePt t="9402" x="2413000" y="5268913"/>
          <p14:tracePt t="9413" x="2405063" y="5268913"/>
          <p14:tracePt t="9430" x="2327275" y="5302250"/>
          <p14:tracePt t="9447" x="2260600" y="5327650"/>
          <p14:tracePt t="9463" x="2208213" y="5345113"/>
          <p14:tracePt t="9476" x="2174875" y="5353050"/>
          <p14:tracePt t="9494" x="2124075" y="5370513"/>
          <p14:tracePt t="9514" x="2065338" y="5370513"/>
          <p14:tracePt t="9524" x="2030413" y="5370513"/>
          <p14:tracePt t="9539" x="1954213" y="5370513"/>
          <p14:tracePt t="9553" x="1903413" y="5370513"/>
          <p14:tracePt t="9576" x="1792288" y="5337175"/>
          <p14:tracePt t="9591" x="1749425" y="5337175"/>
          <p14:tracePt t="9604" x="1724025" y="5337175"/>
          <p14:tracePt t="9618" x="1708150" y="5337175"/>
          <p14:tracePt t="9630" x="1690688" y="5337175"/>
          <p14:tracePt t="9649" x="1665288" y="5337175"/>
          <p14:tracePt t="9666" x="1614488" y="5337175"/>
          <p14:tracePt t="9685" x="1554163" y="5302250"/>
          <p14:tracePt t="9698" x="1520825" y="5302250"/>
          <p14:tracePt t="9711" x="1495425" y="5302250"/>
          <p14:tracePt t="9724" x="1470025" y="5302250"/>
          <p14:tracePt t="9753" x="1427163" y="5302250"/>
          <p14:tracePt t="9776" x="1350963" y="5302250"/>
          <p14:tracePt t="9794" x="1274763" y="5302250"/>
          <p14:tracePt t="9804" x="1239838" y="5302250"/>
          <p14:tracePt t="9819" x="1198563" y="5302250"/>
          <p14:tracePt t="9836" x="1155700" y="5327650"/>
          <p14:tracePt t="9838" x="1147763" y="5327650"/>
          <p14:tracePt t="9858" x="1095375" y="5337175"/>
          <p14:tracePt t="9871" x="1028700" y="5337175"/>
          <p14:tracePt t="9881" x="985838" y="5337175"/>
          <p14:tracePt t="9883" x="968375" y="5337175"/>
          <p14:tracePt t="9902" x="858838" y="5337175"/>
          <p14:tracePt t="9911" x="815975" y="5337175"/>
          <p14:tracePt t="9927" x="755650" y="5337175"/>
          <p14:tracePt t="9947" x="704850" y="5337175"/>
          <p14:tracePt t="9961" x="671513" y="5337175"/>
          <p14:tracePt t="9963" x="661988" y="5319713"/>
          <p14:tracePt t="9974" x="628650" y="5294313"/>
          <p14:tracePt t="9995" x="560388" y="5251450"/>
          <p14:tracePt t="10006" x="544513" y="5235575"/>
          <p14:tracePt t="10056" x="534988" y="5226050"/>
          <p14:tracePt t="10088" x="534988" y="5218113"/>
          <p14:tracePt t="10118" x="577850" y="5218113"/>
          <p14:tracePt t="10131" x="628650" y="5218113"/>
          <p14:tracePt t="10154" x="747713" y="5218113"/>
          <p14:tracePt t="10162" x="790575" y="5218113"/>
          <p14:tracePt t="10181" x="823913" y="5218113"/>
          <p14:tracePt t="10193" x="831850" y="5218113"/>
          <p14:tracePt t="10216" x="841375" y="5218113"/>
          <p14:tracePt t="10307" x="849313" y="5218113"/>
          <p14:tracePt t="10350" x="866775" y="5243513"/>
          <p14:tracePt t="10367" x="874713" y="5251450"/>
          <p14:tracePt t="10380" x="892175" y="5251450"/>
          <p14:tracePt t="10382" x="909638" y="5260975"/>
          <p14:tracePt t="10404" x="935038" y="5286375"/>
          <p14:tracePt t="10406" x="950913" y="5286375"/>
          <p14:tracePt t="10418" x="960438" y="5286375"/>
          <p14:tracePt t="10428" x="968375" y="5294313"/>
          <p14:tracePt t="10470" x="892175" y="5327650"/>
          <p14:tracePt t="10478" x="858838" y="5337175"/>
          <p14:tracePt t="10491" x="806450" y="5337175"/>
          <p14:tracePt t="10514" x="730250" y="5345113"/>
          <p14:tracePt t="10522" x="704850" y="5345113"/>
          <p14:tracePt t="10539" x="661988" y="5345113"/>
          <p14:tracePt t="10554" x="628650" y="5345113"/>
          <p14:tracePt t="10573" x="585788" y="5319713"/>
          <p14:tracePt t="10574" x="585788" y="5311775"/>
          <p14:tracePt t="10587" x="560388" y="5276850"/>
          <p14:tracePt t="10599" x="552450" y="5235575"/>
          <p14:tracePt t="10619" x="552450" y="5192713"/>
          <p14:tracePt t="10631" x="552450" y="5167313"/>
          <p14:tracePt t="10649" x="611188" y="5106988"/>
          <p14:tracePt t="10666" x="679450" y="5056188"/>
          <p14:tracePt t="10676" x="714375" y="5038725"/>
          <p14:tracePt t="10700" x="790575" y="4997450"/>
          <p14:tracePt t="10715" x="823913" y="4997450"/>
          <p14:tracePt t="10725" x="866775" y="4997450"/>
          <p14:tracePt t="10727" x="874713" y="4997450"/>
          <p14:tracePt t="10744" x="968375" y="4997450"/>
          <p14:tracePt t="10755" x="1044575" y="4997450"/>
          <p14:tracePt t="10781" x="1095375" y="5073650"/>
          <p14:tracePt t="10788" x="1104900" y="5081588"/>
          <p14:tracePt t="10790" x="1104900" y="5091113"/>
          <p14:tracePt t="10806" x="1104900" y="5124450"/>
          <p14:tracePt t="10818" x="1104900" y="5157788"/>
          <p14:tracePt t="10839" x="1095375" y="5226050"/>
          <p14:tracePt t="10850" x="1054100" y="5260975"/>
          <p14:tracePt t="10867" x="1011238" y="5286375"/>
          <p14:tracePt t="10885" x="960438" y="5302250"/>
          <p14:tracePt t="10886" x="942975" y="5302250"/>
          <p14:tracePt t="10900" x="917575" y="5302250"/>
          <p14:tracePt t="10913" x="874713" y="5302250"/>
          <p14:tracePt t="10915" x="874713" y="5294313"/>
          <p14:tracePt t="10927" x="849313" y="5268913"/>
          <p14:tracePt t="10954" x="849313" y="5235575"/>
          <p14:tracePt t="10963" x="849313" y="5218113"/>
          <p14:tracePt t="10983" x="849313" y="5132388"/>
          <p14:tracePt t="10993" x="849313" y="5106988"/>
          <p14:tracePt t="10995" x="849313" y="5099050"/>
          <p14:tracePt t="11006" x="849313" y="5056188"/>
          <p14:tracePt t="11022" x="874713" y="5013325"/>
          <p14:tracePt t="11026" x="892175" y="5005388"/>
          <p14:tracePt t="11038" x="960438" y="4997450"/>
          <p14:tracePt t="11054" x="1054100" y="4979988"/>
          <p14:tracePt t="11070" x="1138238" y="4979988"/>
          <p14:tracePt t="11087" x="1189038" y="4979988"/>
          <p14:tracePt t="11100" x="1231900" y="4987925"/>
          <p14:tracePt t="11127" x="1308100" y="5056188"/>
          <p14:tracePt t="11136" x="1343025" y="5099050"/>
          <p14:tracePt t="11155" x="1350963" y="5183188"/>
          <p14:tracePt t="11166" x="1358900" y="5218113"/>
          <p14:tracePt t="11179" x="1358900" y="5260975"/>
          <p14:tracePt t="11194" x="1317625" y="5286375"/>
          <p14:tracePt t="11212" x="1257300" y="5302250"/>
          <p14:tracePt t="11234" x="1147763" y="5311775"/>
          <p14:tracePt t="11242" x="1130300" y="5311775"/>
          <p14:tracePt t="11261" x="1104900" y="5311775"/>
          <p14:tracePt t="11274" x="1087438" y="5311775"/>
          <p14:tracePt t="11287" x="1069975" y="5302250"/>
          <p14:tracePt t="11307" x="1069975" y="5276850"/>
          <p14:tracePt t="11316" x="1069975" y="5268913"/>
          <p14:tracePt t="11341" x="1069975" y="5251450"/>
          <p14:tracePt t="11349" x="1069975" y="5235575"/>
          <p14:tracePt t="11367" x="1069975" y="5218113"/>
          <p14:tracePt t="11401" x="1069975" y="5192713"/>
          <p14:tracePt t="11403" x="1069975" y="5183188"/>
          <p14:tracePt t="11411" x="1079500" y="5175250"/>
          <p14:tracePt t="11431" x="1087438" y="5175250"/>
          <p14:tracePt t="11447" x="1095375" y="5175250"/>
          <p14:tracePt t="11696" x="1120775" y="5175250"/>
          <p14:tracePt t="11715" x="1138238" y="5175250"/>
          <p14:tracePt t="11725" x="1147763" y="5175250"/>
          <p14:tracePt t="11742" x="1173163" y="5175250"/>
          <p14:tracePt t="11744" x="1181100" y="5175250"/>
          <p14:tracePt t="11780" x="1214438" y="5175250"/>
          <p14:tracePt t="11835" x="1223963" y="5175250"/>
          <p14:tracePt t="11854" x="1249363" y="5175250"/>
          <p14:tracePt t="11864" x="1257300" y="5183188"/>
          <p14:tracePt t="11888" x="1257300" y="5200650"/>
          <p14:tracePt t="11944" x="1265238" y="5208588"/>
          <p14:tracePt t="11964" x="1274763" y="5208588"/>
          <p14:tracePt t="11975" x="1300163" y="5208588"/>
          <p14:tracePt t="11994" x="1317625" y="5218113"/>
          <p14:tracePt t="13101" x="1343025" y="5218113"/>
          <p14:tracePt t="13150" x="1350963" y="5218113"/>
          <p14:tracePt t="13213" x="1376363" y="5218113"/>
          <p14:tracePt t="13224" x="1384300" y="5218113"/>
          <p14:tracePt t="13248" x="1393825" y="5226050"/>
          <p14:tracePt t="13274" x="1401763" y="5243513"/>
          <p14:tracePt t="13288" x="1419225" y="5251450"/>
          <p14:tracePt t="13318" x="1419225" y="5260975"/>
          <p14:tracePt t="13338" x="1419225" y="5268913"/>
          <p14:tracePt t="13400" x="1419225" y="5286375"/>
          <p14:tracePt t="13417" x="1419225" y="5294313"/>
          <p14:tracePt t="13475" x="1419225" y="5311775"/>
          <p14:tracePt t="13493" x="1419225" y="5370513"/>
          <p14:tracePt t="13516" x="1419225" y="5421313"/>
          <p14:tracePt t="13526" x="1419225" y="5438775"/>
          <p14:tracePt t="13537" x="1419225" y="5481638"/>
          <p14:tracePt t="13555" x="1419225" y="5608638"/>
          <p14:tracePt t="13568" x="1419225" y="5719763"/>
          <p14:tracePt t="13594" x="1419225" y="5905500"/>
          <p14:tracePt t="13603" x="1419225" y="5965825"/>
          <p14:tracePt t="13621" x="1419225" y="5991225"/>
          <p14:tracePt t="13632" x="1419225" y="6008688"/>
          <p14:tracePt t="13648" x="1419225" y="6024563"/>
          <p14:tracePt t="13719" x="1419225" y="6016625"/>
          <p14:tracePt t="13721" x="1419225" y="5991225"/>
          <p14:tracePt t="13729" x="1419225" y="5897563"/>
          <p14:tracePt t="13741" x="1419225" y="5727700"/>
          <p14:tracePt t="13756" x="1462088" y="5446713"/>
          <p14:tracePt t="13774" x="1639888" y="5149850"/>
          <p14:tracePt t="13796" x="2055813" y="4699000"/>
          <p14:tracePt t="13805" x="2235200" y="4546600"/>
          <p14:tracePt t="13820" x="2608263" y="4240213"/>
          <p14:tracePt t="13836" x="2947988" y="3943350"/>
          <p14:tracePt t="13849" x="3168650" y="3781425"/>
          <p14:tracePt t="13868" x="3475038" y="3578225"/>
          <p14:tracePt t="13881" x="3602038" y="3484563"/>
          <p14:tracePt t="13902" x="3729038" y="3424238"/>
          <p14:tracePt t="13918" x="3797300" y="3382963"/>
          <p14:tracePt t="13929" x="3857625" y="3348038"/>
          <p14:tracePt t="13942" x="3951288" y="3305175"/>
          <p14:tracePt t="13944" x="3992563" y="3297238"/>
          <p14:tracePt t="13964" x="4187825" y="3211513"/>
          <p14:tracePt t="13975" x="4291013" y="3186113"/>
          <p14:tracePt t="13976" x="4349750" y="3178175"/>
          <p14:tracePt t="13991" x="4460875" y="3144838"/>
          <p14:tracePt t="13992" x="4486275" y="3135313"/>
          <p14:tracePt t="14006" x="4537075" y="3094038"/>
          <p14:tracePt t="14026" x="4605338" y="3008313"/>
          <p14:tracePt t="14037" x="4630738" y="2940050"/>
          <p14:tracePt t="14061" x="4664075" y="2881313"/>
          <p14:tracePt t="14068" x="4664075" y="2871788"/>
          <p14:tracePt t="14121" x="4638675" y="2838450"/>
          <p14:tracePt t="14132" x="4595813" y="2795588"/>
          <p14:tracePt t="14147" x="4537075" y="2727325"/>
          <p14:tracePt t="14164" x="4486275" y="2668588"/>
          <p14:tracePt t="14180" x="4451350" y="2617788"/>
          <p14:tracePt t="14193" x="4443413" y="2600325"/>
          <p14:tracePt t="14212" x="4443413" y="2582863"/>
          <p14:tracePt t="14226" x="4443413" y="2541588"/>
          <p14:tracePt t="14241" x="4443413" y="2463800"/>
          <p14:tracePt t="14258" x="4443413" y="2405063"/>
          <p14:tracePt t="14275" x="4443413" y="2344738"/>
          <p14:tracePt t="14286" x="4443413" y="2336800"/>
          <p14:tracePt t="14524" x="4451350" y="2328863"/>
          <p14:tracePt t="14536" x="4529138" y="2328863"/>
          <p14:tracePt t="14557" x="4699000" y="2328863"/>
          <p14:tracePt t="14573" x="4868863" y="2328863"/>
          <p14:tracePt t="14595" x="5157788" y="2328863"/>
          <p14:tracePt t="14597" x="5199063" y="2328863"/>
          <p14:tracePt t="14620" x="5386388" y="2293938"/>
          <p14:tracePt t="14632" x="5462588" y="2286000"/>
          <p14:tracePt t="14652" x="5641975" y="2260600"/>
          <p14:tracePt t="14662" x="5761038" y="2260600"/>
          <p14:tracePt t="14663" x="5811838" y="2260600"/>
          <p14:tracePt t="14682" x="6015038" y="2260600"/>
          <p14:tracePt t="14694" x="6151563" y="2278063"/>
          <p14:tracePt t="14729" x="6397625" y="2319338"/>
          <p14:tracePt t="14745" x="6440488" y="2319338"/>
          <p14:tracePt t="14756" x="6483350" y="2319338"/>
          <p14:tracePt t="14780" x="6618288" y="2319338"/>
          <p14:tracePt t="14788" x="6669088" y="2319338"/>
          <p14:tracePt t="14805" x="6737350" y="2319338"/>
          <p14:tracePt t="14822" x="6754813" y="2319338"/>
          <p14:tracePt t="14898" x="6770688" y="2319338"/>
          <p14:tracePt t="14943" x="6719888" y="2328863"/>
          <p14:tracePt t="14945" x="6711950" y="2336800"/>
          <p14:tracePt t="14965" x="6575425" y="2379663"/>
          <p14:tracePt t="14973" x="6499225" y="2397125"/>
          <p14:tracePt t="14996" x="6040438" y="2455863"/>
          <p14:tracePt t="15005" x="5895975" y="2463800"/>
          <p14:tracePt t="15024" x="5565775" y="2481263"/>
          <p14:tracePt t="15026" x="5487988" y="2481263"/>
          <p14:tracePt t="15037" x="5292725" y="2489200"/>
          <p14:tracePt t="15062" x="5021263" y="2489200"/>
          <p14:tracePt t="15070" x="5003800" y="2489200"/>
          <p14:tracePt t="15072" x="4995863" y="2489200"/>
          <p14:tracePt t="15087" x="4978400" y="2489200"/>
          <p14:tracePt t="15132" x="4995863" y="2489200"/>
          <p14:tracePt t="15152" x="5038725" y="2489200"/>
          <p14:tracePt t="15163" x="5072063" y="2489200"/>
          <p14:tracePt t="15183" x="5157788" y="2489200"/>
          <p14:tracePt t="15199" x="5259388" y="2489200"/>
          <p14:tracePt t="15212" x="5378450" y="2489200"/>
          <p14:tracePt t="15232" x="5462588" y="2489200"/>
          <p14:tracePt t="15241" x="5480050" y="2489200"/>
          <p14:tracePt t="15257" x="5497513" y="2489200"/>
          <p14:tracePt t="15276" x="5505450" y="2506663"/>
          <p14:tracePt t="15286" x="5505450" y="2532063"/>
          <p14:tracePt t="15302" x="5505450" y="2574925"/>
          <p14:tracePt t="15304" x="5487988" y="2582863"/>
          <p14:tracePt t="15321" x="5472113" y="2633663"/>
          <p14:tracePt t="15337" x="5403850" y="2719388"/>
          <p14:tracePt t="15349" x="5335588" y="2795588"/>
          <p14:tracePt t="15369" x="5173663" y="2965450"/>
          <p14:tracePt t="15380" x="5064125" y="3076575"/>
          <p14:tracePt t="15400" x="4919663" y="3228975"/>
          <p14:tracePt t="15412" x="4843463" y="3305175"/>
          <p14:tracePt t="15437" x="4714875" y="3424238"/>
          <p14:tracePt t="15448" x="4638675" y="3502025"/>
          <p14:tracePt t="15463" x="4554538" y="3594100"/>
          <p14:tracePt t="15464" x="4529138" y="3636963"/>
          <p14:tracePt t="15473" x="4460875" y="3713163"/>
          <p14:tracePt t="15491" x="4341813" y="3935413"/>
          <p14:tracePt t="15493" x="4324350" y="3968750"/>
          <p14:tracePt t="15504" x="4256088" y="4079875"/>
          <p14:tracePt t="15529" x="4129088" y="4283075"/>
          <p14:tracePt t="15538" x="4086225" y="4351338"/>
          <p14:tracePt t="15554" x="4027488" y="4503738"/>
          <p14:tracePt t="15556" x="4002088" y="4546600"/>
          <p14:tracePt t="15569" x="3959225" y="4691063"/>
          <p14:tracePt t="15591" x="3908425" y="4911725"/>
          <p14:tracePt t="15600" x="3890963" y="5013325"/>
          <p14:tracePt t="15620" x="3857625" y="5157788"/>
          <p14:tracePt t="15630" x="3848100" y="5183188"/>
          <p14:tracePt t="15653" x="3789363" y="5302250"/>
          <p14:tracePt t="15663" x="3771900" y="5337175"/>
          <p14:tracePt t="15664" x="3771900" y="5353050"/>
          <p14:tracePt t="15687" x="3721100" y="5497513"/>
          <p14:tracePt t="15688" x="3703638" y="5514975"/>
          <p14:tracePt t="15696" x="3678238" y="5565775"/>
          <p14:tracePt t="15712" x="3636963" y="5634038"/>
          <p14:tracePt t="15730" x="3602038" y="5710238"/>
          <p14:tracePt t="15740" x="3576638" y="5753100"/>
          <p14:tracePt t="15756" x="3559175" y="5795963"/>
          <p14:tracePt t="15773" x="3533775" y="5821363"/>
          <p14:tracePt t="15776" x="3525838" y="5838825"/>
          <p14:tracePt t="15787" x="3517900" y="5864225"/>
          <p14:tracePt t="15810" x="3482975" y="5940425"/>
          <p14:tracePt t="15819" x="3449638" y="5983288"/>
          <p14:tracePt t="15838" x="3398838" y="6034088"/>
          <p14:tracePt t="15840" x="3389313" y="6049963"/>
          <p14:tracePt t="15849" x="3363913" y="6067425"/>
          <p14:tracePt t="15873" x="3254375" y="6110288"/>
          <p14:tracePt t="15881" x="3219450" y="6135688"/>
          <p14:tracePt t="15899" x="3127375" y="6186488"/>
          <p14:tracePt t="15917" x="3049588" y="6237288"/>
          <p14:tracePt t="15928" x="3016250" y="6280150"/>
          <p14:tracePt t="15943" x="2998788" y="6305550"/>
          <p14:tracePt t="15945" x="2982913" y="6305550"/>
          <p14:tracePt t="15962" x="2982913" y="6330950"/>
          <p14:tracePt t="16006" x="2973388" y="6348413"/>
          <p14:tracePt t="16008" x="2965450" y="6356350"/>
          <p14:tracePt t="16026" x="2940050" y="6399213"/>
          <p14:tracePt t="16037" x="2922588" y="6442075"/>
          <p14:tracePt t="16062" x="2889250" y="6500813"/>
          <p14:tracePt t="16070" x="2889250" y="6518275"/>
          <p14:tracePt t="16072" x="2889250" y="6526213"/>
          <p14:tracePt t="16088" x="2889250" y="6543675"/>
          <p14:tracePt t="16115" x="2889250" y="6561138"/>
          <p14:tracePt t="16135" x="2879725" y="6561138"/>
          <p14:tracePt t="16136" x="2879725" y="6569075"/>
          <p14:tracePt t="16148" x="2871788" y="6577013"/>
          <p14:tracePt t="16165" x="2854325" y="6611938"/>
          <p14:tracePt t="16179" x="2846388" y="6611938"/>
          <p14:tracePt t="16197" x="2846388" y="6619875"/>
          <p14:tracePt t="16427" x="2838450" y="6619875"/>
          <p14:tracePt t="16429" x="2828925" y="6619875"/>
          <p14:tracePt t="16446" x="2786063" y="6619875"/>
          <p14:tracePt t="16464" x="2727325" y="6611938"/>
          <p14:tracePt t="16474" x="2701925" y="6594475"/>
          <p14:tracePt t="16489" x="2625725" y="6586538"/>
          <p14:tracePt t="16507" x="2557463" y="6569075"/>
          <p14:tracePt t="16509" x="2549525" y="6569075"/>
          <p14:tracePt t="16528" x="2506663" y="6551613"/>
          <p14:tracePt t="16540" x="2497138" y="6551613"/>
          <p14:tracePt t="16556" x="2489200" y="6551613"/>
          <p14:tracePt t="16649" x="2471738" y="6543675"/>
          <p14:tracePt t="16666" x="2471738" y="6535738"/>
          <p14:tracePt t="16710" x="2471738" y="6510338"/>
          <p14:tracePt t="16754" x="2471738" y="6500813"/>
          <p14:tracePt t="16776" x="2489200" y="6500813"/>
          <p14:tracePt t="16787" x="2506663" y="6500813"/>
          <p14:tracePt t="16809" x="2565400" y="6500813"/>
          <p14:tracePt t="16817" x="2574925" y="6500813"/>
          <p14:tracePt t="16839" x="2608263" y="6500813"/>
          <p14:tracePt t="16841" x="2616200" y="6500813"/>
          <p14:tracePt t="16849" x="2625725" y="6500813"/>
          <p14:tracePt t="16867" x="2651125" y="6500813"/>
          <p14:tracePt t="16869" x="2659063" y="6500813"/>
          <p14:tracePt t="16879" x="2676525" y="6500813"/>
          <p14:tracePt t="16896" x="2693988" y="6500813"/>
          <p14:tracePt t="16942" x="2701925" y="6500813"/>
          <p14:tracePt t="16993" x="2709863" y="6500813"/>
          <p14:tracePt t="17009" x="2719388" y="6518275"/>
          <p14:tracePt t="17027" x="2735263" y="6526213"/>
          <p14:tracePt t="17036" x="2744788" y="6526213"/>
          <p14:tracePt t="17037" x="2744788" y="6535738"/>
          <p14:tracePt t="17054" x="2752725" y="6535738"/>
          <p14:tracePt t="17070" x="2760663" y="6535738"/>
          <p14:tracePt t="17086" x="2786063" y="6535738"/>
          <p14:tracePt t="17107" x="2820988" y="6535738"/>
          <p14:tracePt t="17132" x="2828925" y="6543675"/>
          <p14:tracePt t="17165" x="2846388" y="6561138"/>
          <p14:tracePt t="17181" x="2871788" y="6569075"/>
          <p14:tracePt t="17322" x="2803525" y="6543675"/>
          <p14:tracePt t="17336" x="2770188" y="6526213"/>
          <p14:tracePt t="17348" x="2760663" y="6526213"/>
          <p14:tracePt t="17400" x="2760663" y="6500813"/>
          <p14:tracePt t="17420" x="2760663" y="6457950"/>
          <p14:tracePt t="17428" x="2760663" y="6442075"/>
          <p14:tracePt t="17447" x="2760663" y="6416675"/>
          <p14:tracePt t="17506" x="2752725" y="6407150"/>
          <p14:tracePt t="17508" x="2752725" y="6399213"/>
          <p14:tracePt t="17525" x="2727325" y="6297613"/>
          <p14:tracePt t="17537" x="2709863" y="6237288"/>
          <p14:tracePt t="17558" x="2709863" y="6110288"/>
          <p14:tracePt t="17575" x="2709863" y="5991225"/>
          <p14:tracePt t="17587" x="2709863" y="5872163"/>
          <p14:tracePt t="17589" x="2709863" y="5846763"/>
          <p14:tracePt t="17600" x="2709863" y="5702300"/>
          <p14:tracePt t="17621" x="2752725" y="5430838"/>
          <p14:tracePt t="17631" x="2786063" y="5302250"/>
          <p14:tracePt t="17649" x="2820988" y="5192713"/>
          <p14:tracePt t="17661" x="2838450" y="5141913"/>
          <p14:tracePt t="17677" x="2871788" y="5091113"/>
          <p14:tracePt t="17698" x="2914650" y="5013325"/>
          <p14:tracePt t="17713" x="2922588" y="4919663"/>
          <p14:tracePt t="17729" x="2922588" y="4835525"/>
          <p14:tracePt t="17741" x="2922588" y="4759325"/>
          <p14:tracePt t="17757" x="2922588" y="4724400"/>
          <p14:tracePt t="17917" x="2930525" y="4724400"/>
          <p14:tracePt t="17927" x="2947988" y="4724400"/>
          <p14:tracePt t="18005" x="2965450" y="4733925"/>
          <p14:tracePt t="18024" x="2990850" y="4792663"/>
          <p14:tracePt t="18037" x="2998788" y="4835525"/>
          <p14:tracePt t="18058" x="2998788" y="4868863"/>
          <p14:tracePt t="18113" x="2998788" y="4878388"/>
          <p14:tracePt t="18133" x="2998788" y="4886325"/>
          <p14:tracePt t="18157" x="2982913" y="4972050"/>
          <p14:tracePt t="18167" x="2973388" y="4997450"/>
          <p14:tracePt t="18180" x="2965450" y="5013325"/>
          <p14:tracePt t="18192" x="2965450" y="5030788"/>
          <p14:tracePt t="18246" x="2955925" y="5038725"/>
          <p14:tracePt t="18248" x="2955925" y="5048250"/>
          <p14:tracePt t="18255" x="2940050" y="5048250"/>
          <p14:tracePt t="18273" x="2922588" y="5073650"/>
          <p14:tracePt t="18288" x="2897188" y="5091113"/>
          <p14:tracePt t="18304" x="2871788" y="5099050"/>
          <p14:tracePt t="18317" x="2838450" y="5124450"/>
          <p14:tracePt t="18338" x="2795588" y="5141913"/>
          <p14:tracePt t="18357" x="2744788" y="5167313"/>
          <p14:tracePt t="18365" x="2709863" y="5167313"/>
          <p14:tracePt t="18384" x="2633663" y="5200650"/>
          <p14:tracePt t="18401" x="2582863" y="5208588"/>
          <p14:tracePt t="18460" x="2549525" y="5226050"/>
          <p14:tracePt t="18473" x="2532063" y="5226050"/>
          <p14:tracePt t="18497" x="2489200" y="5226050"/>
          <p14:tracePt t="18504" x="2471738" y="5226050"/>
          <p14:tracePt t="18525" x="2463800" y="5226050"/>
          <p14:tracePt t="18574" x="2455863" y="5226050"/>
          <p14:tracePt t="18589" x="2430463" y="5226050"/>
          <p14:tracePt t="18601" x="2413000" y="5226050"/>
          <p14:tracePt t="18624" x="2387600" y="5226050"/>
          <p14:tracePt t="18632" x="2379663" y="5226050"/>
          <p14:tracePt t="18648" x="2370138" y="5243513"/>
          <p14:tracePt t="18693" x="2362200" y="5243513"/>
          <p14:tracePt t="18714" x="2327275" y="5235575"/>
          <p14:tracePt t="18725" x="2301875" y="5226050"/>
          <p14:tracePt t="18744" x="2293938" y="5218113"/>
          <p14:tracePt t="18804" x="2293938" y="5183188"/>
          <p14:tracePt t="18821" x="2293938" y="5167313"/>
          <p14:tracePt t="18837" x="2286000" y="5141913"/>
          <p14:tracePt t="18839" x="2286000" y="5132388"/>
          <p14:tracePt t="18930" x="2286000" y="5106988"/>
          <p14:tracePt t="18967" x="2276475" y="5099050"/>
          <p14:tracePt t="19007" x="2260600" y="5081588"/>
          <p14:tracePt t="19027" x="2260600" y="5056188"/>
          <p14:tracePt t="19029" x="2260600" y="5048250"/>
          <p14:tracePt t="19038" x="2251075" y="5022850"/>
          <p14:tracePt t="19040" x="2251075" y="5013325"/>
          <p14:tracePt t="19061" x="2235200" y="4997450"/>
          <p14:tracePt t="19085" x="2235200" y="4979988"/>
          <p14:tracePt t="19100" x="2217738" y="4954588"/>
          <p14:tracePt t="19116" x="2208213" y="4911725"/>
          <p14:tracePt t="19134" x="2200275" y="4878388"/>
          <p14:tracePt t="19156" x="2200275" y="4852988"/>
          <p14:tracePt t="19194" x="2200275" y="4843463"/>
          <p14:tracePt t="19196" x="2200275" y="4835525"/>
          <p14:tracePt t="19214" x="2200275" y="4810125"/>
          <p14:tracePt t="19226" x="2200275" y="4784725"/>
          <p14:tracePt t="19250" x="2200275" y="4724400"/>
          <p14:tracePt t="19275" x="2200275" y="4708525"/>
          <p14:tracePt t="19338" x="2200275" y="4683125"/>
          <p14:tracePt t="19349" x="2200275" y="4673600"/>
          <p14:tracePt t="19618" x="2200275" y="4699000"/>
          <p14:tracePt t="19633" x="2208213" y="4716463"/>
          <p14:tracePt t="19652" x="2225675" y="4741863"/>
          <p14:tracePt t="19683" x="2225675" y="4775200"/>
          <p14:tracePt t="19714" x="2225675" y="4818063"/>
          <p14:tracePt t="19724" x="2225675" y="4827588"/>
          <p14:tracePt t="19747" x="2225675" y="4868863"/>
          <p14:tracePt t="19756" x="2225675" y="4878388"/>
          <p14:tracePt t="19758" x="2225675" y="4886325"/>
          <p14:tracePt t="19775" x="2225675" y="4919663"/>
          <p14:tracePt t="19787" x="2225675" y="4929188"/>
          <p14:tracePt t="19811" x="2225675" y="4954588"/>
          <p14:tracePt t="19838" x="2225675" y="5005388"/>
          <p14:tracePt t="19850" x="2225675" y="5030788"/>
          <p14:tracePt t="19872" x="2235200" y="5091113"/>
          <p14:tracePt t="19880" x="2235200" y="5099050"/>
          <p14:tracePt t="19902" x="2235200" y="5124450"/>
          <p14:tracePt t="19930" x="2235200" y="5132388"/>
          <p14:tracePt t="20038" x="2235200" y="5091113"/>
          <p14:tracePt t="20055" x="2235200" y="5048250"/>
          <p14:tracePt t="20074" x="2235200" y="5022850"/>
          <p14:tracePt t="20116" x="2235200" y="4997450"/>
          <p14:tracePt t="20119" x="2235200" y="4979988"/>
          <p14:tracePt t="20134" x="2235200" y="4929188"/>
          <p14:tracePt t="20156" x="2235200" y="4886325"/>
          <p14:tracePt t="20213" x="2235200" y="4878388"/>
          <p14:tracePt t="20230" x="2235200" y="4852988"/>
          <p14:tracePt t="20240" x="2235200" y="4843463"/>
          <p14:tracePt t="20262" x="2235200" y="4810125"/>
          <p14:tracePt t="20275" x="2235200" y="4802188"/>
          <p14:tracePt t="20337" x="2235200" y="4792663"/>
          <p14:tracePt t="20461" x="2235200" y="4759325"/>
          <p14:tracePt t="20463" x="2235200" y="4749800"/>
          <p14:tracePt t="20475" x="2235200" y="4724400"/>
          <p14:tracePt t="20496" x="2276475" y="4716463"/>
          <p14:tracePt t="20505" x="2293938" y="4716463"/>
          <p14:tracePt t="20524" x="2327275" y="4716463"/>
          <p14:tracePt t="20542" x="2352675" y="4716463"/>
          <p14:tracePt t="20618" x="2370138" y="4716463"/>
          <p14:tracePt t="20630" x="2379663" y="4733925"/>
          <p14:tracePt t="20654" x="2413000" y="4784725"/>
          <p14:tracePt t="20678" x="2420938" y="4835525"/>
          <p14:tracePt t="20698" x="2446338" y="4911725"/>
          <p14:tracePt t="20713" x="2446338" y="4929188"/>
          <p14:tracePt t="20725" x="2446338" y="4946650"/>
          <p14:tracePt t="20744" x="2446338" y="4962525"/>
          <p14:tracePt t="20760" x="2379663" y="4987925"/>
          <p14:tracePt t="20779" x="2293938" y="5030788"/>
          <p14:tracePt t="20787" x="2276475" y="5038725"/>
          <p14:tracePt t="20804" x="2235200" y="5048250"/>
          <p14:tracePt t="20806" x="2235200" y="5056188"/>
          <p14:tracePt t="20818" x="2217738" y="5056188"/>
          <p14:tracePt t="20836" x="2217738" y="5073650"/>
          <p14:tracePt t="20962" x="2225675" y="5064125"/>
          <p14:tracePt t="20975" x="2243138" y="5056188"/>
          <p14:tracePt t="20999" x="2251075" y="5038725"/>
          <p14:tracePt t="21007" x="2251075" y="5022850"/>
          <p14:tracePt t="21025" x="2268538" y="5013325"/>
          <p14:tracePt t="21057" x="2286000" y="4979988"/>
          <p14:tracePt t="21059" x="2286000" y="4972050"/>
          <p14:tracePt t="21070" x="2286000" y="4954588"/>
          <p14:tracePt t="21088" x="2286000" y="4919663"/>
          <p14:tracePt t="21103" x="2293938" y="4919663"/>
          <p14:tracePt t="21162" x="2293938" y="4878388"/>
          <p14:tracePt t="21179" x="2293938" y="4792663"/>
          <p14:tracePt t="21193" x="2293938" y="4724400"/>
          <p14:tracePt t="21214" x="2293938" y="4665663"/>
          <p14:tracePt t="21317" x="2293938" y="4657725"/>
          <p14:tracePt t="21337" x="2311400" y="4657725"/>
          <p14:tracePt t="21356" x="2319338" y="4657725"/>
          <p14:tracePt t="21358" x="2327275" y="4657725"/>
          <p14:tracePt t="21368" x="2336800" y="4657725"/>
          <p14:tracePt t="21370" x="2352675" y="4657725"/>
          <p14:tracePt t="21381" x="2370138" y="4657725"/>
          <p14:tracePt t="21402" x="2420938" y="4657725"/>
          <p14:tracePt t="21428" x="2455863" y="4665663"/>
          <p14:tracePt t="21451" x="2489200" y="4708525"/>
          <p14:tracePt t="21463" x="2497138" y="4733925"/>
          <p14:tracePt t="21474" x="2506663" y="4741863"/>
          <p14:tracePt t="21493" x="2524125" y="4775200"/>
          <p14:tracePt t="21494" x="2524125" y="4784725"/>
          <p14:tracePt t="21515" x="2524125" y="4827588"/>
          <p14:tracePt t="21524" x="2524125" y="4843463"/>
          <p14:tracePt t="21526" x="2524125" y="4860925"/>
          <p14:tracePt t="21536" x="2524125" y="4886325"/>
          <p14:tracePt t="21538" x="2524125" y="4903788"/>
          <p14:tracePt t="21557" x="2524125" y="4954588"/>
          <p14:tracePt t="21568" x="2514600" y="4972050"/>
          <p14:tracePt t="21591" x="2489200" y="5005388"/>
          <p14:tracePt t="21599" x="2471738" y="5013325"/>
          <p14:tracePt t="21616" x="2455863" y="5030788"/>
          <p14:tracePt t="21744" x="2455863" y="5022850"/>
          <p14:tracePt t="21755" x="2455863" y="5005388"/>
          <p14:tracePt t="21778" x="2446338" y="4929188"/>
          <p14:tracePt t="21786" x="2446338" y="4911725"/>
          <p14:tracePt t="21808" x="2446338" y="4886325"/>
          <p14:tracePt t="21945" x="2446338" y="4946650"/>
          <p14:tracePt t="21947" x="2446338" y="4954588"/>
          <p14:tracePt t="21965" x="2420938" y="4997450"/>
          <p14:tracePt t="21974" x="2420938" y="5005388"/>
          <p14:tracePt t="21998" x="2420938" y="5030788"/>
          <p14:tracePt t="22087" x="2420938" y="5038725"/>
          <p14:tracePt t="22099" x="2446338" y="5048250"/>
          <p14:tracePt t="22119" x="2497138" y="5048250"/>
          <p14:tracePt t="22135" x="2540000" y="5048250"/>
          <p14:tracePt t="22146" x="2549525" y="5038725"/>
          <p14:tracePt t="22169" x="2582863" y="5038725"/>
          <p14:tracePt t="22176" x="2590800" y="5038725"/>
          <p14:tracePt t="22193" x="2608263" y="5038725"/>
          <p14:tracePt t="22539" x="2600325" y="5038725"/>
          <p14:tracePt t="22570" x="2600325" y="5048250"/>
          <p14:tracePt t="22589" x="2600325" y="5056188"/>
          <p14:tracePt t="22601" x="2608263" y="5073650"/>
          <p14:tracePt t="22650" x="2616200" y="5091113"/>
          <p14:tracePt t="22661" x="2616200" y="5099050"/>
          <p14:tracePt t="22683" x="2633663" y="5124450"/>
          <p14:tracePt t="22757" x="2633663" y="5141913"/>
          <p14:tracePt t="22777" x="2633663" y="5167313"/>
          <p14:tracePt t="22900" x="2659063" y="5175250"/>
          <p14:tracePt t="22962" x="2709863" y="5175250"/>
          <p14:tracePt t="22974" x="2760663" y="5175250"/>
          <p14:tracePt t="22999" x="2863850" y="5175250"/>
          <p14:tracePt t="23007" x="2905125" y="5175250"/>
          <p14:tracePt t="23024" x="2965450" y="5175250"/>
          <p14:tracePt t="23036" x="2998788" y="5175250"/>
          <p14:tracePt t="23055" x="3016250" y="5175250"/>
          <p14:tracePt t="23067" x="3041650" y="5175250"/>
          <p14:tracePt t="23092" x="3135313" y="5175250"/>
          <p14:tracePt t="23099" x="3168650" y="5175250"/>
          <p14:tracePt t="23116" x="3244850" y="5175250"/>
          <p14:tracePt t="23129" x="3270250" y="5175250"/>
          <p14:tracePt t="23149" x="3305175" y="5175250"/>
          <p14:tracePt t="23153" x="3313113" y="5175250"/>
          <p14:tracePt t="23163" x="3338513" y="5175250"/>
          <p14:tracePt t="23180" x="3381375" y="5175250"/>
          <p14:tracePt t="23199" x="3457575" y="5175250"/>
          <p14:tracePt t="23215" x="3551238" y="5200650"/>
          <p14:tracePt t="23230" x="3644900" y="5200650"/>
          <p14:tracePt t="23242" x="3687763" y="5200650"/>
          <p14:tracePt t="23254" x="3713163" y="5200650"/>
          <p14:tracePt t="23278" x="3756025" y="5208588"/>
          <p14:tracePt t="23286" x="3781425" y="5208588"/>
          <p14:tracePt t="23306" x="3865563" y="5226050"/>
          <p14:tracePt t="23319" x="3951288" y="5226050"/>
          <p14:tracePt t="23338" x="4103688" y="5251450"/>
          <p14:tracePt t="23354" x="4222750" y="5268913"/>
          <p14:tracePt t="23368" x="4291013" y="5268913"/>
          <p14:tracePt t="23370" x="4316413" y="5268913"/>
          <p14:tracePt t="23383" x="4400550" y="5268913"/>
          <p14:tracePt t="23399" x="4519613" y="5268913"/>
          <p14:tracePt t="23411" x="4621213" y="5268913"/>
          <p14:tracePt t="23426" x="4749800" y="5268913"/>
          <p14:tracePt t="23446" x="4859338" y="5268913"/>
          <p14:tracePt t="23464" x="4884738" y="5268913"/>
          <p14:tracePt t="23491" x="4910138" y="5268913"/>
          <p14:tracePt t="23506" x="4953000" y="5268913"/>
          <p14:tracePt t="23527" x="5029200" y="5268913"/>
          <p14:tracePt t="23538" x="5072063" y="5268913"/>
          <p14:tracePt t="23559" x="5114925" y="5268913"/>
          <p14:tracePt t="23570" x="5132388" y="5268913"/>
          <p14:tracePt t="23586" x="5140325" y="5268913"/>
          <p14:tracePt t="23599" x="5157788" y="5268913"/>
          <p14:tracePt t="23622" x="5173663" y="5268913"/>
          <p14:tracePt t="23651" x="5199063" y="5268913"/>
          <p14:tracePt t="23662" x="5208588" y="5268913"/>
          <p14:tracePt t="23678" x="5224463" y="5260975"/>
          <p14:tracePt t="23693" x="5241925" y="5260975"/>
          <p14:tracePt t="23712" x="5249863" y="5260975"/>
          <p14:tracePt t="24119" x="5224463" y="5260975"/>
          <p14:tracePt t="24130" x="5208588" y="5260975"/>
          <p14:tracePt t="24150" x="5173663" y="5260975"/>
          <p14:tracePt t="24173" x="5165725" y="5260975"/>
          <p14:tracePt t="24462" x="5106988" y="5260975"/>
          <p14:tracePt t="24474" x="5080000" y="5268913"/>
          <p14:tracePt t="24493" x="5064125" y="5268913"/>
          <p14:tracePt t="24963" x="5038725" y="5268913"/>
          <p14:tracePt t="24975" x="5003800" y="5260975"/>
          <p14:tracePt t="24993" x="4995863" y="5260975"/>
          <p14:tracePt t="24995" x="4978400" y="5251450"/>
          <p14:tracePt t="25006" x="4962525" y="5235575"/>
          <p14:tracePt t="25056" x="4935538" y="5208588"/>
          <p14:tracePt t="25067" x="4894263" y="5149850"/>
          <p14:tracePt t="25092" x="4740275" y="4979988"/>
          <p14:tracePt t="25094" x="4706938" y="4954588"/>
          <p14:tracePt t="25102" x="4638675" y="4886325"/>
          <p14:tracePt t="25117" x="4554538" y="4827588"/>
          <p14:tracePt t="25118" x="4537075" y="4802188"/>
          <p14:tracePt t="25130" x="4460875" y="4759325"/>
          <p14:tracePt t="25148" x="4384675" y="4708525"/>
          <p14:tracePt t="25153" x="4375150" y="4699000"/>
          <p14:tracePt t="25163" x="4332288" y="4657725"/>
          <p14:tracePt t="25187" x="4240213" y="4554538"/>
          <p14:tracePt t="25196" x="4214813" y="4538663"/>
          <p14:tracePt t="25215" x="4146550" y="4486275"/>
          <p14:tracePt t="25225" x="4121150" y="4452938"/>
          <p14:tracePt t="25226" x="4111625" y="4445000"/>
          <p14:tracePt t="25240" x="4086225" y="4402138"/>
          <p14:tracePt t="25258" x="4027488" y="4341813"/>
          <p14:tracePt t="25278" x="3951288" y="4300538"/>
          <p14:tracePt t="25284" x="3933825" y="4291013"/>
          <p14:tracePt t="25303" x="3873500" y="4214813"/>
          <p14:tracePt t="25322" x="3822700" y="4146550"/>
          <p14:tracePt t="25337" x="3789363" y="4113213"/>
          <p14:tracePt t="25339" x="3781425" y="4105275"/>
          <p14:tracePt t="25351" x="3738563" y="4070350"/>
          <p14:tracePt t="25370" x="3721100" y="4044950"/>
          <p14:tracePt t="25383" x="3687763" y="4027488"/>
          <p14:tracePt t="25399" x="3636963" y="3986213"/>
          <p14:tracePt t="25412" x="3594100" y="3943350"/>
          <p14:tracePt t="25429" x="3525838" y="3875088"/>
          <p14:tracePt t="25430" x="3517900" y="3857625"/>
          <p14:tracePt t="25446" x="3467100" y="3806825"/>
          <p14:tracePt t="25464" x="3406775" y="3763963"/>
          <p14:tracePt t="25466" x="3398838" y="3748088"/>
          <p14:tracePt t="25474" x="3389313" y="3730625"/>
          <p14:tracePt t="25490" x="3363913" y="3705225"/>
          <p14:tracePt t="25505" x="3348038" y="3662363"/>
          <p14:tracePt t="25506" x="3348038" y="3654425"/>
          <p14:tracePt t="25521" x="3313113" y="3603625"/>
          <p14:tracePt t="25526" x="3305175" y="3594100"/>
          <p14:tracePt t="25537" x="3279775" y="3552825"/>
          <p14:tracePt t="25556" x="3270250" y="3517900"/>
          <p14:tracePt t="25634" x="3262313" y="3484563"/>
          <p14:tracePt t="25649" x="3228975" y="3441700"/>
          <p14:tracePt t="25651" x="3219450" y="3433763"/>
          <p14:tracePt t="25664" x="3194050" y="3398838"/>
          <p14:tracePt t="25681" x="3178175" y="3382963"/>
          <p14:tracePt t="25775" x="3168650" y="3355975"/>
          <p14:tracePt t="25788" x="3152775" y="3355975"/>
          <p14:tracePt t="25804" x="3135313" y="3355975"/>
          <p14:tracePt t="25822" x="3100388" y="3355975"/>
          <p14:tracePt t="26100" x="3092450" y="3355975"/>
          <p14:tracePt t="26118" x="3059113" y="3322638"/>
          <p14:tracePt t="26130" x="3049588" y="3279775"/>
          <p14:tracePt t="26151" x="3041650" y="3221038"/>
          <p14:tracePt t="26162" x="3024188" y="3178175"/>
          <p14:tracePt t="26182" x="3016250" y="3094038"/>
          <p14:tracePt t="26199" x="3016250" y="3016250"/>
          <p14:tracePt t="26215" x="2998788" y="2974975"/>
          <p14:tracePt t="26230" x="2982913" y="2957513"/>
          <p14:tracePt t="26240" x="2973388" y="2940050"/>
          <p14:tracePt t="26263" x="2955925" y="2897188"/>
          <p14:tracePt t="26274" x="2914650" y="2838450"/>
          <p14:tracePt t="26287" x="2846388" y="2787650"/>
          <p14:tracePt t="26306" x="2727325" y="2701925"/>
          <p14:tracePt t="26307" x="2701925" y="2676525"/>
          <p14:tracePt t="26318" x="2625725" y="2625725"/>
          <p14:tracePt t="26339" x="2557463" y="2574925"/>
          <p14:tracePt t="26350" x="2540000" y="2532063"/>
          <p14:tracePt t="26373" x="2497138" y="2430463"/>
          <p14:tracePt t="26381" x="2455863" y="2387600"/>
          <p14:tracePt t="26399" x="2370138" y="2303463"/>
          <p14:tracePt t="26413" x="2301875" y="2260600"/>
          <p14:tracePt t="26414" x="2286000" y="2252663"/>
          <p14:tracePt t="26435" x="2166938" y="2133600"/>
          <p14:tracePt t="26446" x="2065338" y="2030413"/>
          <p14:tracePt t="26461" x="1827213" y="1784350"/>
          <p14:tracePt t="26472" x="1724025" y="1649413"/>
          <p14:tracePt t="26493" x="1409700" y="1325563"/>
          <p14:tracePt t="26504" x="1265238" y="1155700"/>
          <p14:tracePt t="26525" x="1062038" y="925513"/>
          <p14:tracePt t="26540" x="917575" y="755650"/>
          <p14:tracePt t="26558" x="679450" y="492125"/>
          <p14:tracePt t="26570" x="534988" y="322263"/>
          <p14:tracePt t="26591" x="296863" y="3333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0FF9AE-AE12-41D5-835E-756C88A75E6F}"/>
              </a:ext>
            </a:extLst>
          </p:cNvPr>
          <p:cNvSpPr txBox="1"/>
          <p:nvPr/>
        </p:nvSpPr>
        <p:spPr>
          <a:xfrm>
            <a:off x="340164" y="1379621"/>
            <a:ext cx="7486345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Top-Down VS Bottom-Up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?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간단하게 말하면 전자는 </a:t>
            </a:r>
            <a:r>
              <a:rPr lang="ko-KR" altLang="en-US" b="1" dirty="0"/>
              <a:t>재귀함수</a:t>
            </a:r>
            <a:r>
              <a:rPr lang="ko-KR" altLang="en-US" dirty="0"/>
              <a:t>를 통해</a:t>
            </a:r>
            <a:r>
              <a:rPr lang="en-US" altLang="ko-KR" dirty="0"/>
              <a:t>, </a:t>
            </a:r>
            <a:r>
              <a:rPr lang="ko-KR" altLang="en-US" dirty="0"/>
              <a:t>후자는</a:t>
            </a:r>
            <a:r>
              <a:rPr lang="ko-KR" altLang="en-US" b="1" dirty="0"/>
              <a:t> 반복문</a:t>
            </a:r>
            <a:r>
              <a:rPr lang="ko-KR" altLang="en-US" dirty="0"/>
              <a:t>을 통해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Top-Down</a:t>
            </a:r>
          </a:p>
          <a:p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/>
              <a:t>큰 문제를 작은 문제로 나눈다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작은 문제를 푼다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작은 문제를 바탕으로 큰 문제를 해결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5ACBA5-1F62-490A-A80A-831EC5364772}"/>
              </a:ext>
            </a:extLst>
          </p:cNvPr>
          <p:cNvSpPr txBox="1"/>
          <p:nvPr/>
        </p:nvSpPr>
        <p:spPr>
          <a:xfrm>
            <a:off x="340164" y="4411579"/>
            <a:ext cx="66271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Bottom-Up</a:t>
            </a:r>
          </a:p>
          <a:p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/>
              <a:t>문제를 크기가 작은 문제부터 차례대로 푼다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문제의 크기를 조금씩 크게 만들면서 문제 해결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작은 문제를 풀면서 왔기 때문에</a:t>
            </a:r>
            <a:r>
              <a:rPr lang="en-US" altLang="ko-KR" dirty="0"/>
              <a:t>, </a:t>
            </a:r>
            <a:r>
              <a:rPr lang="ko-KR" altLang="en-US" dirty="0"/>
              <a:t>큰 문제는 항상 해결 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반복하면 가장 큰 문제를 해결 가능</a:t>
            </a:r>
            <a:endParaRPr lang="en-US" altLang="ko-KR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59E1710-3A96-454A-A057-CC7AC35F9219}"/>
              </a:ext>
            </a:extLst>
          </p:cNvPr>
          <p:cNvGrpSpPr/>
          <p:nvPr/>
        </p:nvGrpSpPr>
        <p:grpSpPr>
          <a:xfrm>
            <a:off x="292039" y="31758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Round Same Side Corner Rectangle 14">
              <a:extLst>
                <a:ext uri="{FF2B5EF4-FFF2-40B4-BE49-F238E27FC236}">
                  <a16:creationId xmlns:a16="http://schemas.microsoft.com/office/drawing/2014/main" id="{6DD5F9F1-B2F3-43E5-A26E-7AADB2A10170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AutoShape 92">
              <a:extLst>
                <a:ext uri="{FF2B5EF4-FFF2-40B4-BE49-F238E27FC236}">
                  <a16:creationId xmlns:a16="http://schemas.microsoft.com/office/drawing/2014/main" id="{D4B7EAE8-4B0F-4B08-B1B1-54258B1BD3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6B9B00-018A-490D-9218-EE5761003596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EF8463-5A8D-4337-9A94-0DF63D46FAC2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(1) : 1912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분석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94102FA-A153-4686-A19F-CEB6A27E7C4E}"/>
              </a:ext>
            </a:extLst>
          </p:cNvPr>
          <p:cNvSpPr txBox="1"/>
          <p:nvPr/>
        </p:nvSpPr>
        <p:spPr>
          <a:xfrm>
            <a:off x="340164" y="4411579"/>
            <a:ext cx="6798573" cy="1972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BC43EE-9546-48B7-A83F-EB7184177F47}"/>
              </a:ext>
            </a:extLst>
          </p:cNvPr>
          <p:cNvSpPr txBox="1"/>
          <p:nvPr/>
        </p:nvSpPr>
        <p:spPr>
          <a:xfrm>
            <a:off x="4830712" y="1629948"/>
            <a:ext cx="2853456" cy="4591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DA4800-6CC4-42F8-B477-1A46A5296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986" y="2446421"/>
            <a:ext cx="4411221" cy="1488617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CF7E135-2EA1-4B7E-AB37-4C8C42B5514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3558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66"/>
    </mc:Choice>
    <mc:Fallback>
      <p:transition spd="slow" advTm="11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1" grpId="0" animBg="1"/>
      <p:bldP spid="22" grpId="0" animBg="1"/>
    </p:bldLst>
  </p:timing>
  <p:extLst>
    <p:ext uri="{3A86A75C-4F4B-4683-9AE1-C65F6400EC91}">
      <p14:laserTraceLst xmlns:p14="http://schemas.microsoft.com/office/powerpoint/2010/main">
        <p14:tracePtLst>
          <p14:tracePt t="185" x="6019800" y="3384550"/>
          <p14:tracePt t="1166" x="6286500" y="3365500"/>
          <p14:tracePt t="1181" x="6705600" y="3295650"/>
          <p14:tracePt t="1201" x="7143750" y="3238500"/>
          <p14:tracePt t="1229" x="7537450" y="3321050"/>
          <p14:tracePt t="1247" x="7626350" y="3403600"/>
          <p14:tracePt t="1275" x="7696200" y="3448050"/>
          <p14:tracePt t="1307" x="8102600" y="3530600"/>
          <p14:tracePt t="1338" x="8737600" y="3625850"/>
          <p14:tracePt t="1354" x="8928100" y="3644900"/>
          <p14:tracePt t="1371" x="9036050" y="3657600"/>
          <p14:tracePt t="1399" x="9144000" y="3644900"/>
          <p14:tracePt t="1418" x="9251950" y="3644900"/>
          <p14:tracePt t="1435" x="9429750" y="3651250"/>
          <p14:tracePt t="1463" x="9664700" y="3708400"/>
          <p14:tracePt t="1492" x="9728200" y="3727450"/>
          <p14:tracePt t="1587" x="9702800" y="3778250"/>
          <p14:tracePt t="1603" x="9658350" y="3803650"/>
          <p14:tracePt t="1620" x="9594850" y="3841750"/>
          <p14:tracePt t="1649" x="9480550" y="3879850"/>
          <p14:tracePt t="1664" x="9404350" y="3905250"/>
          <p14:tracePt t="1698" x="9156700" y="3911600"/>
          <p14:tracePt t="1729" x="8883650" y="3867150"/>
          <p14:tracePt t="1743" x="8750300" y="3829050"/>
          <p14:tracePt t="1772" x="8540750" y="3733800"/>
          <p14:tracePt t="1810" x="8350250" y="3524250"/>
          <p14:tracePt t="1824" x="8312150" y="3429000"/>
          <p14:tracePt t="1836" x="8305800" y="3352800"/>
          <p14:tracePt t="1851" x="8312150" y="3263900"/>
          <p14:tracePt t="1884" x="8451850" y="3054350"/>
          <p14:tracePt t="1901" x="8528050" y="2965450"/>
          <p14:tracePt t="1928" x="8648700" y="2876550"/>
          <p14:tracePt t="1960" x="8858250" y="2819400"/>
          <p14:tracePt t="1999" x="9169400" y="2857500"/>
          <p14:tracePt t="2027" x="9353550" y="2940050"/>
          <p14:tracePt t="2041" x="9429750" y="2990850"/>
          <p14:tracePt t="2057" x="9505950" y="3079750"/>
          <p14:tracePt t="2076" x="9550400" y="3175000"/>
          <p14:tracePt t="2105" x="9499600" y="3327400"/>
          <p14:tracePt t="2138" x="9239250" y="3536950"/>
          <p14:tracePt t="2148" x="9169400" y="3587750"/>
          <p14:tracePt t="2183" x="8896350" y="3752850"/>
          <p14:tracePt t="2199" x="8788400" y="3810000"/>
          <p14:tracePt t="2212" x="8705850" y="3829050"/>
          <p14:tracePt t="2244" x="8407400" y="3854450"/>
          <p14:tracePt t="2277" x="8159750" y="3759200"/>
          <p14:tracePt t="2307" x="8058150" y="3606800"/>
          <p14:tracePt t="2337" x="8051800" y="3448050"/>
          <p14:tracePt t="2352" x="8051800" y="3340100"/>
          <p14:tracePt t="2386" x="8153400" y="3124200"/>
          <p14:tracePt t="2400" x="8216900" y="3048000"/>
          <p14:tracePt t="2418" x="8331200" y="2971800"/>
          <p14:tracePt t="2450" x="8553450" y="2889250"/>
          <p14:tracePt t="2466" x="8699500" y="2851150"/>
          <p14:tracePt t="2501" x="8896350" y="2825750"/>
          <p14:tracePt t="2510" x="8934450" y="2825750"/>
          <p14:tracePt t="2523" x="8997950" y="2844800"/>
          <p14:tracePt t="2561" x="9175750" y="3054350"/>
          <p14:tracePt t="2589" x="9220200" y="3276600"/>
          <p14:tracePt t="2605" x="9213850" y="3416300"/>
          <p14:tracePt t="2623" x="9169400" y="3600450"/>
          <p14:tracePt t="2651" x="9061450" y="3803650"/>
          <p14:tracePt t="2681" x="8851900" y="3917950"/>
          <p14:tracePt t="2699" x="8655050" y="3968750"/>
          <p14:tracePt t="2729" x="8401050" y="3981450"/>
          <p14:tracePt t="2761" x="8121650" y="3867150"/>
          <p14:tracePt t="2789" x="7899400" y="3695700"/>
          <p14:tracePt t="2803" x="7829550" y="3575050"/>
          <p14:tracePt t="2836" x="7823200" y="3327400"/>
          <p14:tracePt t="2870" x="8039100" y="3060700"/>
          <p14:tracePt t="2886" x="8159750" y="2997200"/>
          <p14:tracePt t="2903" x="8305800" y="2940050"/>
          <p14:tracePt t="2929" x="8572500" y="2895600"/>
          <p14:tracePt t="2951" x="8845550" y="2895600"/>
          <p14:tracePt t="2961" x="8915400" y="2908300"/>
          <p14:tracePt t="2975" x="9010650" y="2965450"/>
          <p14:tracePt t="3012" x="9118600" y="3206750"/>
          <p14:tracePt t="3041" x="9156700" y="3492500"/>
          <p14:tracePt t="3056" x="9150350" y="3657600"/>
          <p14:tracePt t="3087" x="9074150" y="3886200"/>
          <p14:tracePt t="3116" x="8972550" y="3987800"/>
          <p14:tracePt t="3150" x="8782050" y="4025900"/>
          <p14:tracePt t="3167" x="8718550" y="4025900"/>
          <p14:tracePt t="3183" x="8674100" y="4025900"/>
          <p14:tracePt t="3212" x="8629650" y="4019550"/>
          <p14:tracePt t="3230" x="8623300" y="4019550"/>
          <p14:tracePt t="3261" x="8604250" y="4013200"/>
          <p14:tracePt t="3275" x="8566150" y="4000500"/>
          <p14:tracePt t="3308" x="8489950" y="4000500"/>
          <p14:tracePt t="3339" x="8439150" y="4000500"/>
          <p14:tracePt t="3370" x="8394700" y="4000500"/>
          <p14:tracePt t="3388" x="8343900" y="4000500"/>
          <p14:tracePt t="3416" x="8159750" y="3956050"/>
          <p14:tracePt t="3450" x="7905750" y="3879850"/>
          <p14:tracePt t="3465" x="7835900" y="3841750"/>
          <p14:tracePt t="3496" x="7747000" y="3733800"/>
          <p14:tracePt t="3524" x="7689850" y="3581400"/>
          <p14:tracePt t="3559" x="7664450" y="3346450"/>
          <p14:tracePt t="3575" x="7670800" y="3238500"/>
          <p14:tracePt t="3586" x="7702550" y="3175000"/>
          <p14:tracePt t="3603" x="7791450" y="3022600"/>
          <p14:tracePt t="3623" x="7899400" y="2876550"/>
          <p14:tracePt t="3652" x="8051800" y="2730500"/>
          <p14:tracePt t="3681" x="8223250" y="2641600"/>
          <p14:tracePt t="3700" x="8375650" y="2597150"/>
          <p14:tracePt t="3732" x="8610600" y="2578100"/>
          <p14:tracePt t="3763" x="8699500" y="2628900"/>
          <p14:tracePt t="3796" x="8788400" y="2794000"/>
          <p14:tracePt t="3826" x="8877300" y="3086100"/>
          <p14:tracePt t="3850" x="8883650" y="3302000"/>
          <p14:tracePt t="3868" x="8845550" y="3422650"/>
          <p14:tracePt t="3903" x="8648700" y="3632200"/>
          <p14:tracePt t="3929" x="8464550" y="3695700"/>
          <p14:tracePt t="3962" x="8147050" y="3721100"/>
          <p14:tracePt t="3977" x="8051800" y="3721100"/>
          <p14:tracePt t="3997" x="7943850" y="3695700"/>
          <p14:tracePt t="4026" x="7791450" y="3575050"/>
          <p14:tracePt t="4043" x="7727950" y="3454400"/>
          <p14:tracePt t="4072" x="7670800" y="3206750"/>
          <p14:tracePt t="4102" x="7677150" y="2940050"/>
          <p14:tracePt t="4116" x="7715250" y="2851150"/>
          <p14:tracePt t="4151" x="7943850" y="2628900"/>
          <p14:tracePt t="4183" x="8229600" y="2527300"/>
          <p14:tracePt t="4212" x="8502650" y="2527300"/>
          <p14:tracePt t="4243" x="8705850" y="2584450"/>
          <p14:tracePt t="4261" x="8737600" y="2635250"/>
          <p14:tracePt t="4289" x="8782050" y="2781300"/>
          <p14:tracePt t="4305" x="8801100" y="2914650"/>
          <p14:tracePt t="4337" x="8769350" y="3155950"/>
          <p14:tracePt t="4353" x="8712200" y="3263900"/>
          <p14:tracePt t="4386" x="8559800" y="3397250"/>
          <p14:tracePt t="4402" x="8470900" y="3416300"/>
          <p14:tracePt t="4418" x="8401050" y="3441700"/>
          <p14:tracePt t="4437" x="8261350" y="3467100"/>
          <p14:tracePt t="4460" x="8134350" y="3486150"/>
          <p14:tracePt t="4492" x="7994650" y="3524250"/>
          <p14:tracePt t="4525" x="7874000" y="3575050"/>
          <p14:tracePt t="4556" x="7848600" y="3600450"/>
          <p14:tracePt t="4590" x="7835900" y="3600450"/>
          <p14:tracePt t="4603" x="7829550" y="3600450"/>
          <p14:tracePt t="4665" x="7823200" y="3594100"/>
          <p14:tracePt t="5853" x="7804150" y="3594100"/>
          <p14:tracePt t="5867" x="7778750" y="3594100"/>
          <p14:tracePt t="5900" x="7727950" y="3581400"/>
          <p14:tracePt t="5931" x="7696200" y="3562350"/>
          <p14:tracePt t="5963" x="7651750" y="3556000"/>
          <p14:tracePt t="5997" x="7569200" y="3587750"/>
          <p14:tracePt t="6009" x="7505700" y="3632200"/>
          <p14:tracePt t="6025" x="7410450" y="3702050"/>
          <p14:tracePt t="6039" x="7321550" y="3771900"/>
          <p14:tracePt t="6064" x="7239000" y="3841750"/>
          <p14:tracePt t="6074" x="7194550" y="3879850"/>
          <p14:tracePt t="6091" x="7143750" y="3924300"/>
          <p14:tracePt t="6119" x="7016750" y="4032250"/>
          <p14:tracePt t="6148" x="6883400" y="4146550"/>
          <p14:tracePt t="6180" x="6724650" y="4298950"/>
          <p14:tracePt t="6211" x="6559550" y="4457700"/>
          <p14:tracePt t="6243" x="6451600" y="4591050"/>
          <p14:tracePt t="6278" x="6337300" y="4737100"/>
          <p14:tracePt t="6293" x="6299200" y="4787900"/>
          <p14:tracePt t="6303" x="6273800" y="4845050"/>
          <p14:tracePt t="6324" x="6242050" y="4914900"/>
          <p14:tracePt t="6358" x="6203950" y="5048250"/>
          <p14:tracePt t="6367" x="6191250" y="5099050"/>
          <p14:tracePt t="6398" x="6178550" y="5187950"/>
          <p14:tracePt t="6418" x="6165850" y="5232400"/>
          <p14:tracePt t="6428" x="6165850" y="5251450"/>
          <p14:tracePt t="6464" x="6146800" y="5314950"/>
          <p14:tracePt t="6491" x="6115050" y="5391150"/>
          <p14:tracePt t="6526" x="6045200" y="5480050"/>
          <p14:tracePt t="6541" x="6019800" y="5505450"/>
          <p14:tracePt t="6558" x="5981700" y="5530850"/>
          <p14:tracePt t="6574" x="5924550" y="5562600"/>
          <p14:tracePt t="6590" x="5861050" y="5594350"/>
          <p14:tracePt t="6603" x="5822950" y="5600700"/>
          <p14:tracePt t="6637" x="5721350" y="5632450"/>
          <p14:tracePt t="6652" x="5689600" y="5645150"/>
          <p14:tracePt t="6683" x="5651500" y="5651500"/>
          <p14:tracePt t="6711" x="5607050" y="5651500"/>
          <p14:tracePt t="6749" x="5556250" y="5632450"/>
          <p14:tracePt t="6777" x="5543550" y="5581650"/>
          <p14:tracePt t="6803" x="5543550" y="5492750"/>
          <p14:tracePt t="6839" x="5568950" y="5397500"/>
          <p14:tracePt t="6869" x="5600700" y="5346700"/>
          <p14:tracePt t="6886" x="5645150" y="5308600"/>
          <p14:tracePt t="6917" x="5734050" y="5264150"/>
          <p14:tracePt t="6933" x="5778500" y="5245100"/>
          <p14:tracePt t="6962" x="5835650" y="5226050"/>
          <p14:tracePt t="6979" x="5861050" y="5213350"/>
          <p14:tracePt t="7011" x="5867400" y="5213350"/>
          <p14:tracePt t="7043" x="5880100" y="5238750"/>
          <p14:tracePt t="7059" x="5886450" y="5257800"/>
          <p14:tracePt t="7093" x="5899150" y="5327650"/>
          <p14:tracePt t="7117" x="5905500" y="5340350"/>
          <p14:tracePt t="7150" x="5905500" y="5359400"/>
          <p14:tracePt t="7181" x="5911850" y="5365750"/>
          <p14:tracePt t="7244" x="5911850" y="5378450"/>
          <p14:tracePt t="7277" x="5911850" y="5384800"/>
          <p14:tracePt t="7419" x="5937250" y="5391150"/>
          <p14:tracePt t="7436" x="5975350" y="5391150"/>
          <p14:tracePt t="7464" x="6096000" y="5391150"/>
          <p14:tracePt t="7492" x="6242050" y="5391150"/>
          <p14:tracePt t="7524" x="6286500" y="5391150"/>
          <p14:tracePt t="7557" x="6299200" y="5391150"/>
          <p14:tracePt t="7947" x="6305550" y="5435600"/>
          <p14:tracePt t="7962" x="6305550" y="5448300"/>
          <p14:tracePt t="7979" x="6305550" y="5473700"/>
          <p14:tracePt t="7993" x="6305550" y="5480050"/>
          <p14:tracePt t="8024" x="6305550" y="5492750"/>
          <p14:tracePt t="8039" x="6299200" y="5499100"/>
          <p14:tracePt t="8059" x="6286500" y="5511800"/>
          <p14:tracePt t="8078" x="6280150" y="5518150"/>
          <p14:tracePt t="8091" x="6267450" y="5524500"/>
          <p14:tracePt t="8117" x="6242050" y="5537200"/>
          <p14:tracePt t="8135" x="6229350" y="5543550"/>
          <p14:tracePt t="8480" x="6248400" y="5543550"/>
          <p14:tracePt t="8494" x="6267450" y="5537200"/>
          <p14:tracePt t="8513" x="6350000" y="5524500"/>
          <p14:tracePt t="8545" x="6604000" y="5499100"/>
          <p14:tracePt t="8575" x="6845300" y="5467350"/>
          <p14:tracePt t="8589" x="6870700" y="5461000"/>
          <p14:tracePt t="8605" x="6883400" y="5461000"/>
          <p14:tracePt t="8618" x="6896100" y="5454650"/>
          <p14:tracePt t="8650" x="6972300" y="5435600"/>
          <p14:tracePt t="8684" x="7073900" y="5391150"/>
          <p14:tracePt t="8714" x="7105650" y="5365750"/>
          <p14:tracePt t="8729" x="7118350" y="5365750"/>
          <p14:tracePt t="8747" x="7137400" y="5359400"/>
          <p14:tracePt t="8779" x="7169150" y="5346700"/>
          <p14:tracePt t="8823" x="7175500" y="53467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964BD51-E4D3-4B59-9BDA-D90868C0E2BE}"/>
              </a:ext>
            </a:extLst>
          </p:cNvPr>
          <p:cNvSpPr/>
          <p:nvPr/>
        </p:nvSpPr>
        <p:spPr>
          <a:xfrm>
            <a:off x="1267691" y="2894445"/>
            <a:ext cx="2590800" cy="10691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</a:t>
            </a:r>
            <a:r>
              <a:rPr lang="en-US" altLang="ko-KR" sz="32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ontents</a:t>
            </a:r>
            <a:endParaRPr lang="ko-KR" altLang="en-US" sz="3200" b="1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1AEB68-01E3-4506-96A8-24AC74B028F5}"/>
              </a:ext>
            </a:extLst>
          </p:cNvPr>
          <p:cNvGrpSpPr/>
          <p:nvPr/>
        </p:nvGrpSpPr>
        <p:grpSpPr>
          <a:xfrm>
            <a:off x="5313218" y="216661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ound Same Side Corner Rectangle 14">
              <a:extLst>
                <a:ext uri="{FF2B5EF4-FFF2-40B4-BE49-F238E27FC236}">
                  <a16:creationId xmlns:a16="http://schemas.microsoft.com/office/drawing/2014/main" id="{7E9440CD-CE5E-4FB1-A809-971C89341FA7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AutoShape 92">
              <a:extLst>
                <a:ext uri="{FF2B5EF4-FFF2-40B4-BE49-F238E27FC236}">
                  <a16:creationId xmlns:a16="http://schemas.microsoft.com/office/drawing/2014/main" id="{5A372DE1-3C7E-4EF7-8860-D0A0F31973F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40184A-5B04-4A68-8B9F-00261540F2EE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39B371-FB99-4E3E-97FD-0CEE7E79F2C6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개요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FC3904-2C93-4CF4-9DA9-33E2B4AB3269}"/>
              </a:ext>
            </a:extLst>
          </p:cNvPr>
          <p:cNvGrpSpPr/>
          <p:nvPr/>
        </p:nvGrpSpPr>
        <p:grpSpPr>
          <a:xfrm>
            <a:off x="5313218" y="1739507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ound Same Side Corner Rectangle 14">
              <a:extLst>
                <a:ext uri="{FF2B5EF4-FFF2-40B4-BE49-F238E27FC236}">
                  <a16:creationId xmlns:a16="http://schemas.microsoft.com/office/drawing/2014/main" id="{B8664D9E-4377-405A-A92C-033F4766F0BE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AutoShape 92">
              <a:extLst>
                <a:ext uri="{FF2B5EF4-FFF2-40B4-BE49-F238E27FC236}">
                  <a16:creationId xmlns:a16="http://schemas.microsoft.com/office/drawing/2014/main" id="{5F71C78C-F638-468D-B863-4E15CB170B4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E68662-C9B1-4F23-9BCA-9329AAB20B9D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068880-A441-4C07-89FA-9E1B1AB57CEC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(1) : 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백준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1912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EF32F16-033C-4BF6-80A7-CD99F92CA264}"/>
              </a:ext>
            </a:extLst>
          </p:cNvPr>
          <p:cNvGrpSpPr/>
          <p:nvPr/>
        </p:nvGrpSpPr>
        <p:grpSpPr>
          <a:xfrm>
            <a:off x="5313218" y="3191405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Round Same Side Corner Rectangle 14">
              <a:extLst>
                <a:ext uri="{FF2B5EF4-FFF2-40B4-BE49-F238E27FC236}">
                  <a16:creationId xmlns:a16="http://schemas.microsoft.com/office/drawing/2014/main" id="{67E8CDFE-C650-4551-B63A-234C9E50A49E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AutoShape 92">
              <a:extLst>
                <a:ext uri="{FF2B5EF4-FFF2-40B4-BE49-F238E27FC236}">
                  <a16:creationId xmlns:a16="http://schemas.microsoft.com/office/drawing/2014/main" id="{12886B31-5F8D-4F95-9374-25934AD29C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BF3044-423E-47D8-960A-32CAF5EE1901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86AEAC-8E03-4547-99AB-5398BC6B5ABE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(2) : 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백준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12865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095DA3D-090E-40AB-BE7F-61C14C9BC7CC}"/>
              </a:ext>
            </a:extLst>
          </p:cNvPr>
          <p:cNvGrpSpPr/>
          <p:nvPr/>
        </p:nvGrpSpPr>
        <p:grpSpPr>
          <a:xfrm>
            <a:off x="5313218" y="466316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Round Same Side Corner Rectangle 14">
              <a:extLst>
                <a:ext uri="{FF2B5EF4-FFF2-40B4-BE49-F238E27FC236}">
                  <a16:creationId xmlns:a16="http://schemas.microsoft.com/office/drawing/2014/main" id="{5A4FAB1A-18F1-4A5C-BE94-C3136788955F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AutoShape 92">
              <a:extLst>
                <a:ext uri="{FF2B5EF4-FFF2-40B4-BE49-F238E27FC236}">
                  <a16:creationId xmlns:a16="http://schemas.microsoft.com/office/drawing/2014/main" id="{5084CCD2-D8C4-45D0-A00D-301D0B7788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55DF89-6AE5-4450-A431-41280AA89F88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A72C1C0-D227-44A8-8A08-CFBB558CBA5B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장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/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단점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EF801B3-ED56-4FD2-B828-4EE0E4CF15B3}"/>
              </a:ext>
            </a:extLst>
          </p:cNvPr>
          <p:cNvGrpSpPr/>
          <p:nvPr/>
        </p:nvGrpSpPr>
        <p:grpSpPr>
          <a:xfrm>
            <a:off x="5313218" y="606533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Round Same Side Corner Rectangle 14">
              <a:extLst>
                <a:ext uri="{FF2B5EF4-FFF2-40B4-BE49-F238E27FC236}">
                  <a16:creationId xmlns:a16="http://schemas.microsoft.com/office/drawing/2014/main" id="{FB85523C-AAA1-464C-907C-D9CE6E389212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AutoShape 92">
              <a:extLst>
                <a:ext uri="{FF2B5EF4-FFF2-40B4-BE49-F238E27FC236}">
                  <a16:creationId xmlns:a16="http://schemas.microsoft.com/office/drawing/2014/main" id="{FECFCDF3-DE46-46CB-8364-FD92805078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5F1832-9E81-47BD-9742-53340C11574F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494D9C4-7931-43D5-B0E2-94EC4354D0F4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사용 사례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CA1BD37-3C54-488A-BAAF-8EE954B411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49154"/>
      </p:ext>
    </p:extLst>
  </p:cSld>
  <p:clrMapOvr>
    <a:masterClrMapping/>
  </p:clrMapOvr>
  <p:transition spd="slow" advTm="28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964BD51-E4D3-4B59-9BDA-D90868C0E2BE}"/>
              </a:ext>
            </a:extLst>
          </p:cNvPr>
          <p:cNvSpPr/>
          <p:nvPr/>
        </p:nvSpPr>
        <p:spPr>
          <a:xfrm>
            <a:off x="1267691" y="2894445"/>
            <a:ext cx="2590800" cy="10691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</a:t>
            </a:r>
            <a:r>
              <a:rPr lang="en-US" altLang="ko-KR" sz="32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ontents</a:t>
            </a:r>
            <a:endParaRPr lang="ko-KR" altLang="en-US" sz="3200" b="1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1D62D20-7013-4FD3-90F4-32026A7EE897}"/>
              </a:ext>
            </a:extLst>
          </p:cNvPr>
          <p:cNvGrpSpPr/>
          <p:nvPr/>
        </p:nvGrpSpPr>
        <p:grpSpPr>
          <a:xfrm>
            <a:off x="5342095" y="183285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Round Same Side Corner Rectangle 14">
              <a:extLst>
                <a:ext uri="{FF2B5EF4-FFF2-40B4-BE49-F238E27FC236}">
                  <a16:creationId xmlns:a16="http://schemas.microsoft.com/office/drawing/2014/main" id="{FE630DE6-6741-433B-AF2F-7833EB036DA8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AutoShape 92">
              <a:extLst>
                <a:ext uri="{FF2B5EF4-FFF2-40B4-BE49-F238E27FC236}">
                  <a16:creationId xmlns:a16="http://schemas.microsoft.com/office/drawing/2014/main" id="{2EEF32BE-CD4E-49BC-AEE5-A7F436A7B9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AEDB0-AE6A-4A91-BC48-883B5E5F52A6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34BBA1-6061-4CDF-87A5-89121E183975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개요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CF23BDD-B151-4984-8EE2-0DB7C0657688}"/>
              </a:ext>
            </a:extLst>
          </p:cNvPr>
          <p:cNvGrpSpPr/>
          <p:nvPr/>
        </p:nvGrpSpPr>
        <p:grpSpPr>
          <a:xfrm>
            <a:off x="5342095" y="1706131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Round Same Side Corner Rectangle 14">
              <a:extLst>
                <a:ext uri="{FF2B5EF4-FFF2-40B4-BE49-F238E27FC236}">
                  <a16:creationId xmlns:a16="http://schemas.microsoft.com/office/drawing/2014/main" id="{C42C6107-9411-4768-B50F-3CBDA70B0ACD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AutoShape 92">
              <a:extLst>
                <a:ext uri="{FF2B5EF4-FFF2-40B4-BE49-F238E27FC236}">
                  <a16:creationId xmlns:a16="http://schemas.microsoft.com/office/drawing/2014/main" id="{87BEC857-21F7-4A5B-8B18-705923C25B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3D7D8E9-17C8-47DC-A8A6-E50135EE4F6E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6F962BD-0FD5-4083-A6E0-985CF134A3F0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(1) : 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백준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1912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3EE5A5E-461B-4876-A387-9FC73C6D88AC}"/>
              </a:ext>
            </a:extLst>
          </p:cNvPr>
          <p:cNvGrpSpPr/>
          <p:nvPr/>
        </p:nvGrpSpPr>
        <p:grpSpPr>
          <a:xfrm>
            <a:off x="5342095" y="3157235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Round Same Side Corner Rectangle 14">
              <a:extLst>
                <a:ext uri="{FF2B5EF4-FFF2-40B4-BE49-F238E27FC236}">
                  <a16:creationId xmlns:a16="http://schemas.microsoft.com/office/drawing/2014/main" id="{50481464-D389-43D7-A578-0E7C5AB536E1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0" name="AutoShape 92">
              <a:extLst>
                <a:ext uri="{FF2B5EF4-FFF2-40B4-BE49-F238E27FC236}">
                  <a16:creationId xmlns:a16="http://schemas.microsoft.com/office/drawing/2014/main" id="{478F2221-42EC-42FE-AD5F-3BDA16F659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9BD068B-D1F2-4BD3-ABC3-40E3067C595A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9183D0-1C39-4B2A-B9F2-5915CD3DFCB0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(2) : 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백준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12865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72205C-8111-42A7-A219-728319CEFA23}"/>
              </a:ext>
            </a:extLst>
          </p:cNvPr>
          <p:cNvGrpSpPr/>
          <p:nvPr/>
        </p:nvGrpSpPr>
        <p:grpSpPr>
          <a:xfrm>
            <a:off x="5342095" y="4680315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Round Same Side Corner Rectangle 14">
              <a:extLst>
                <a:ext uri="{FF2B5EF4-FFF2-40B4-BE49-F238E27FC236}">
                  <a16:creationId xmlns:a16="http://schemas.microsoft.com/office/drawing/2014/main" id="{2C2FAC46-69B5-438B-AA74-1B395AAE7004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AutoShape 92">
              <a:extLst>
                <a:ext uri="{FF2B5EF4-FFF2-40B4-BE49-F238E27FC236}">
                  <a16:creationId xmlns:a16="http://schemas.microsoft.com/office/drawing/2014/main" id="{C8CDF5C8-BB76-450B-A36A-81FB07FCF6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18127E-7B8B-4CCA-B012-AA412DBEB84A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E75C47-DBBA-4E06-A63B-CC54C3C4D328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장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/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단점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DDB429C-5EDD-477E-9BBD-5462B7503F25}"/>
              </a:ext>
            </a:extLst>
          </p:cNvPr>
          <p:cNvGrpSpPr/>
          <p:nvPr/>
        </p:nvGrpSpPr>
        <p:grpSpPr>
          <a:xfrm>
            <a:off x="5342095" y="6143102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Round Same Side Corner Rectangle 14">
              <a:extLst>
                <a:ext uri="{FF2B5EF4-FFF2-40B4-BE49-F238E27FC236}">
                  <a16:creationId xmlns:a16="http://schemas.microsoft.com/office/drawing/2014/main" id="{ECE0AD1C-65FD-4052-A56A-992767B59CFA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AutoShape 92">
              <a:extLst>
                <a:ext uri="{FF2B5EF4-FFF2-40B4-BE49-F238E27FC236}">
                  <a16:creationId xmlns:a16="http://schemas.microsoft.com/office/drawing/2014/main" id="{01D91282-4F4F-40B6-889C-7CE22F9FA9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A2626B8-F281-4577-A8EF-1862DEE03894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3ABA96-DAC9-400F-9122-D218347806DD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사용 사례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46F4DF1-C3D3-49BE-A0B2-9710D2C63FC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327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6"/>
    </mc:Choice>
    <mc:Fallback>
      <p:transition spd="slow" advTm="4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FFBC756-CE3C-412E-A5F2-217D7AC65495}"/>
              </a:ext>
            </a:extLst>
          </p:cNvPr>
          <p:cNvGrpSpPr/>
          <p:nvPr/>
        </p:nvGrpSpPr>
        <p:grpSpPr>
          <a:xfrm>
            <a:off x="292039" y="31758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ound Same Side Corner Rectangle 14">
              <a:extLst>
                <a:ext uri="{FF2B5EF4-FFF2-40B4-BE49-F238E27FC236}">
                  <a16:creationId xmlns:a16="http://schemas.microsoft.com/office/drawing/2014/main" id="{1FC23666-087D-4BEE-BD0A-337ED40DDA60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AutoShape 92">
              <a:extLst>
                <a:ext uri="{FF2B5EF4-FFF2-40B4-BE49-F238E27FC236}">
                  <a16:creationId xmlns:a16="http://schemas.microsoft.com/office/drawing/2014/main" id="{57366A13-9FC1-430D-855A-3B83FBD32D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C19F3A-4343-4F70-A7D0-36F6F682E15E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309DD6-DC64-4088-B548-508AFCA0838B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(2) : 12865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평범한 배낭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68FE182-A370-45BD-B403-A020EB5E4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432" y="1058780"/>
            <a:ext cx="8664024" cy="5672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0490AE-DF55-4687-90B7-856B3DDEEE08}"/>
              </a:ext>
            </a:extLst>
          </p:cNvPr>
          <p:cNvSpPr txBox="1"/>
          <p:nvPr/>
        </p:nvSpPr>
        <p:spPr>
          <a:xfrm>
            <a:off x="2542512" y="6306017"/>
            <a:ext cx="955101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/>
              <a:t>문제 요약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입력 첫 줄 → 물품의 수</a:t>
            </a:r>
            <a:r>
              <a:rPr lang="en-US" altLang="ko-KR" dirty="0"/>
              <a:t>, </a:t>
            </a:r>
            <a:r>
              <a:rPr lang="ko-KR" altLang="en-US" dirty="0"/>
              <a:t>최대 무게 </a:t>
            </a:r>
            <a:r>
              <a:rPr lang="en-US" altLang="ko-KR" dirty="0"/>
              <a:t>&amp; </a:t>
            </a:r>
            <a:r>
              <a:rPr lang="ko-KR" altLang="en-US" dirty="0"/>
              <a:t>이후 물품 무게</a:t>
            </a:r>
            <a:r>
              <a:rPr lang="en-US" altLang="ko-KR" dirty="0"/>
              <a:t>, </a:t>
            </a:r>
            <a:r>
              <a:rPr lang="ko-KR" altLang="en-US" dirty="0"/>
              <a:t>물품 가치 → 최대 가치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900ACBD-AAD4-44F1-AB4A-3449ECDE8AA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5778172"/>
      </p:ext>
    </p:extLst>
  </p:cSld>
  <p:clrMapOvr>
    <a:masterClrMapping/>
  </p:clrMapOvr>
  <p:transition spd="slow" advTm="5123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 animBg="1"/>
    </p:bldLst>
  </p:timing>
  <p:extLst>
    <p:ext uri="{3A86A75C-4F4B-4683-9AE1-C65F6400EC91}">
      <p14:laserTraceLst xmlns:p14="http://schemas.microsoft.com/office/powerpoint/2010/main">
        <p14:tracePtLst>
          <p14:tracePt t="4245" x="7219950" y="5295900"/>
          <p14:tracePt t="4272" x="7258050" y="5257800"/>
          <p14:tracePt t="4305" x="7270750" y="5175250"/>
          <p14:tracePt t="4320" x="7277100" y="5111750"/>
          <p14:tracePt t="4338" x="7277100" y="5067300"/>
          <p14:tracePt t="4358" x="7277100" y="5048250"/>
          <p14:tracePt t="4370" x="7277100" y="5041900"/>
          <p14:tracePt t="5213" x="7251700" y="5035550"/>
          <p14:tracePt t="5244" x="7226300" y="5041900"/>
          <p14:tracePt t="5274" x="7213600" y="5048250"/>
          <p14:tracePt t="5306" x="7188200" y="5060950"/>
          <p14:tracePt t="5321" x="7162800" y="5067300"/>
          <p14:tracePt t="5338" x="7124700" y="5086350"/>
          <p14:tracePt t="5353" x="7112000" y="5099050"/>
          <p14:tracePt t="5372" x="7086600" y="5099050"/>
          <p14:tracePt t="5398" x="7080250" y="5105400"/>
          <p14:tracePt t="5432" x="7054850" y="5118100"/>
          <p14:tracePt t="5451" x="7029450" y="5130800"/>
          <p14:tracePt t="5477" x="7004050" y="5143500"/>
          <p14:tracePt t="5506" x="6978650" y="5156200"/>
          <p14:tracePt t="5541" x="6940550" y="5168900"/>
          <p14:tracePt t="5557" x="6915150" y="5194300"/>
          <p14:tracePt t="5585" x="6889750" y="5219700"/>
          <p14:tracePt t="5619" x="6870700" y="5232400"/>
          <p14:tracePt t="5651" x="6845300" y="5238750"/>
          <p14:tracePt t="5669" x="6813550" y="5238750"/>
          <p14:tracePt t="5681" x="6794500" y="5251450"/>
          <p14:tracePt t="5697" x="6769100" y="5270500"/>
          <p14:tracePt t="5713" x="6737350" y="5289550"/>
          <p14:tracePt t="5745" x="6711950" y="5308600"/>
          <p14:tracePt t="5885" x="6699250" y="5308600"/>
          <p14:tracePt t="6995" x="6692900" y="5308600"/>
          <p14:tracePt t="8996" x="6673850" y="5276850"/>
          <p14:tracePt t="9007" x="6667500" y="5270500"/>
          <p14:tracePt t="9028" x="6661150" y="5251450"/>
          <p14:tracePt t="9039" x="6654800" y="5238750"/>
          <p14:tracePt t="9071" x="6648450" y="5162550"/>
          <p14:tracePt t="9090" x="6635750" y="5124450"/>
          <p14:tracePt t="9122" x="6635750" y="5092700"/>
          <p14:tracePt t="9135" x="6635750" y="5086350"/>
          <p14:tracePt t="9449" x="6502400" y="5041900"/>
          <p14:tracePt t="9481" x="6432550" y="5041900"/>
          <p14:tracePt t="11432" x="6426200" y="5041900"/>
          <p14:tracePt t="11461" x="6419850" y="5054600"/>
          <p14:tracePt t="11494" x="6407150" y="5080000"/>
          <p14:tracePt t="11527" x="6407150" y="5118100"/>
          <p14:tracePt t="11559" x="6407150" y="5156200"/>
          <p14:tracePt t="11588" x="6426200" y="5187950"/>
          <p14:tracePt t="11620" x="6432550" y="5219700"/>
          <p14:tracePt t="11636" x="6432550" y="5238750"/>
          <p14:tracePt t="11668" x="6432550" y="5283200"/>
          <p14:tracePt t="11680" x="6432550" y="5314950"/>
          <p14:tracePt t="11702" x="6432550" y="5353050"/>
          <p14:tracePt t="11726" x="6432550" y="5397500"/>
          <p14:tracePt t="11762" x="6432550" y="5441950"/>
          <p14:tracePt t="11787" x="6432550" y="5467350"/>
          <p14:tracePt t="11819" x="6432550" y="5524500"/>
          <p14:tracePt t="11852" x="6457950" y="5581650"/>
          <p14:tracePt t="11868" x="6477000" y="5581650"/>
          <p14:tracePt t="11900" x="6527800" y="5575300"/>
          <p14:tracePt t="11916" x="6534150" y="5549900"/>
          <p14:tracePt t="12088" x="6654800" y="5549900"/>
          <p14:tracePt t="12105" x="6705600" y="5549900"/>
          <p14:tracePt t="12135" x="6705600" y="5562600"/>
          <p14:tracePt t="12166" x="6699250" y="5575300"/>
          <p14:tracePt t="12181" x="6692900" y="5581650"/>
          <p14:tracePt t="12197" x="6692900" y="5588000"/>
          <p14:tracePt t="12227" x="6680200" y="5594350"/>
          <p14:tracePt t="12245" x="6629400" y="5600700"/>
          <p14:tracePt t="12260" x="6591300" y="5600700"/>
          <p14:tracePt t="12275" x="6572250" y="5600700"/>
          <p14:tracePt t="12308" x="6521450" y="5619750"/>
          <p14:tracePt t="12340" x="6400800" y="5695950"/>
          <p14:tracePt t="12354" x="6375400" y="5715000"/>
          <p14:tracePt t="12387" x="6350000" y="5753100"/>
          <p14:tracePt t="12414" x="6330950" y="5778500"/>
          <p14:tracePt t="12447" x="6261100" y="5842000"/>
          <p14:tracePt t="12480" x="6172200" y="5924550"/>
          <p14:tracePt t="12493" x="6146800" y="5949950"/>
          <p14:tracePt t="12510" x="6115050" y="5975350"/>
          <p14:tracePt t="12541" x="6032500" y="6038850"/>
          <p14:tracePt t="12574" x="5924550" y="6121400"/>
          <p14:tracePt t="12600" x="5867400" y="6172200"/>
          <p14:tracePt t="12621" x="5797550" y="6191250"/>
          <p14:tracePt t="12654" x="5683250" y="6216650"/>
          <p14:tracePt t="12662" x="5651500" y="6223000"/>
          <p14:tracePt t="12694" x="5568950" y="6242050"/>
          <p14:tracePt t="12726" x="5486400" y="6261100"/>
          <p14:tracePt t="12761" x="5314950" y="6292850"/>
          <p14:tracePt t="12788" x="5200650" y="6311900"/>
          <p14:tracePt t="12821" x="5073650" y="6324600"/>
          <p14:tracePt t="12854" x="4933950" y="6324600"/>
          <p14:tracePt t="12881" x="4756150" y="6324600"/>
          <p14:tracePt t="12917" x="4565650" y="6324600"/>
          <p14:tracePt t="12933" x="4464050" y="6311900"/>
          <p14:tracePt t="12961" x="4292600" y="6299200"/>
          <p14:tracePt t="12977" x="4191000" y="6292850"/>
          <p14:tracePt t="13007" x="4025900" y="6267450"/>
          <p14:tracePt t="13042" x="3771900" y="6229350"/>
          <p14:tracePt t="13068" x="3581400" y="6191250"/>
          <p14:tracePt t="13084" x="3505200" y="6178550"/>
          <p14:tracePt t="13101" x="3435350" y="6178550"/>
          <p14:tracePt t="13134" x="3270250" y="6178550"/>
          <p14:tracePt t="13165" x="3079750" y="6165850"/>
          <p14:tracePt t="13182" x="3016250" y="6172200"/>
          <p14:tracePt t="13215" x="2914650" y="6191250"/>
          <p14:tracePt t="13244" x="2806700" y="6203950"/>
          <p14:tracePt t="13259" x="2768600" y="6210300"/>
          <p14:tracePt t="13273" x="2730500" y="6223000"/>
          <p14:tracePt t="13288" x="2711450" y="6223000"/>
          <p14:tracePt t="13321" x="2654300" y="6235700"/>
          <p14:tracePt t="13354" x="2571750" y="6242050"/>
          <p14:tracePt t="13381" x="2514600" y="6242050"/>
          <p14:tracePt t="13397" x="2501900" y="6248400"/>
          <p14:tracePt t="13440" x="2463800" y="6254750"/>
          <p14:tracePt t="13448" x="2457450" y="6261100"/>
          <p14:tracePt t="13478" x="2406650" y="6261100"/>
          <p14:tracePt t="13496" x="2381250" y="6261100"/>
          <p14:tracePt t="13541" x="2330450" y="6261100"/>
          <p14:tracePt t="13574" x="2247900" y="6254750"/>
          <p14:tracePt t="13600" x="2222500" y="6254750"/>
          <p14:tracePt t="13664" x="2209800" y="6254750"/>
          <p14:tracePt t="13681" x="2197100" y="6254750"/>
          <p14:tracePt t="13713" x="2178050" y="6248400"/>
          <p14:tracePt t="13746" x="2171700" y="6242050"/>
          <p14:tracePt t="13901" x="2171700" y="6223000"/>
          <p14:tracePt t="13963" x="2171700" y="6210300"/>
          <p14:tracePt t="14007" x="2165350" y="6197600"/>
          <p14:tracePt t="14038" x="2159000" y="6197600"/>
          <p14:tracePt t="14101" x="2146300" y="6197600"/>
          <p14:tracePt t="14194" x="2139950" y="6184900"/>
          <p14:tracePt t="14443" x="2146300" y="6178550"/>
          <p14:tracePt t="14468" x="2184400" y="6178550"/>
          <p14:tracePt t="14476" x="2197100" y="6178550"/>
          <p14:tracePt t="14495" x="2222500" y="6178550"/>
          <p14:tracePt t="14511" x="2235200" y="6178550"/>
          <p14:tracePt t="14522" x="2247900" y="6178550"/>
          <p14:tracePt t="14542" x="2266950" y="6178550"/>
          <p14:tracePt t="14575" x="2298700" y="6178550"/>
          <p14:tracePt t="14584" x="2305050" y="6178550"/>
          <p14:tracePt t="14620" x="2317750" y="6178550"/>
          <p14:tracePt t="14646" x="2324100" y="6178550"/>
          <p14:tracePt t="14710" x="2336800" y="6178550"/>
          <p14:tracePt t="14724" x="2355850" y="6178550"/>
          <p14:tracePt t="14743" x="2374900" y="6178550"/>
          <p14:tracePt t="14775" x="2400300" y="6178550"/>
          <p14:tracePt t="14808" x="2432050" y="6178550"/>
          <p14:tracePt t="14823" x="2444750" y="6178550"/>
          <p14:tracePt t="14855" x="2457450" y="6178550"/>
          <p14:tracePt t="14884" x="2463800" y="6178550"/>
          <p14:tracePt t="16524" x="2432050" y="6178550"/>
          <p14:tracePt t="16539" x="2400300" y="6178550"/>
          <p14:tracePt t="16572" x="2362200" y="6178550"/>
          <p14:tracePt t="16587" x="2343150" y="6178550"/>
          <p14:tracePt t="16618" x="2273300" y="6178550"/>
          <p14:tracePt t="16632" x="2247900" y="6178550"/>
          <p14:tracePt t="16648" x="2235200" y="6178550"/>
          <p14:tracePt t="16710" x="2228850" y="6178550"/>
          <p14:tracePt t="16725" x="2209800" y="6153150"/>
          <p14:tracePt t="16745" x="2197100" y="6134100"/>
          <p14:tracePt t="16760" x="2197100" y="6127750"/>
          <p14:tracePt t="16788" x="2197100" y="6108700"/>
          <p14:tracePt t="16819" x="2197100" y="6089650"/>
          <p14:tracePt t="16849" x="2197100" y="6070600"/>
          <p14:tracePt t="16885" x="2197100" y="6038850"/>
          <p14:tracePt t="16900" x="2203450" y="6013450"/>
          <p14:tracePt t="16930" x="2216150" y="6000750"/>
          <p14:tracePt t="16962" x="2235200" y="6000750"/>
          <p14:tracePt t="16978" x="2260600" y="6000750"/>
          <p14:tracePt t="16994" x="2273300" y="6000750"/>
          <p14:tracePt t="17026" x="2286000" y="6000750"/>
          <p14:tracePt t="17058" x="2311400" y="6032500"/>
          <p14:tracePt t="17071" x="2311400" y="6083300"/>
          <p14:tracePt t="17090" x="2311400" y="6127750"/>
          <p14:tracePt t="17100" x="2298700" y="6159500"/>
          <p14:tracePt t="17135" x="2235200" y="6191250"/>
          <p14:tracePt t="17163" x="2184400" y="6191250"/>
          <p14:tracePt t="17183" x="2139950" y="6191250"/>
          <p14:tracePt t="17197" x="2114550" y="6191250"/>
          <p14:tracePt t="17219" x="2070100" y="6191250"/>
          <p14:tracePt t="17226" x="2063750" y="6191250"/>
          <p14:tracePt t="17260" x="2038350" y="6172200"/>
          <p14:tracePt t="17307" x="2032000" y="6140450"/>
          <p14:tracePt t="17336" x="2025650" y="6121400"/>
          <p14:tracePt t="17368" x="2025650" y="6102350"/>
          <p14:tracePt t="17431" x="2025650" y="6096000"/>
          <p14:tracePt t="17494" x="2051050" y="6089650"/>
          <p14:tracePt t="17523" x="2089150" y="6089650"/>
          <p14:tracePt t="17539" x="2095500" y="6089650"/>
          <p14:tracePt t="17631" x="2108200" y="6089650"/>
          <p14:tracePt t="17656" x="2139950" y="6089650"/>
          <p14:tracePt t="17666" x="2152650" y="6089650"/>
          <p14:tracePt t="17695" x="2178050" y="6096000"/>
          <p14:tracePt t="17728" x="2184400" y="6102350"/>
          <p14:tracePt t="17759" x="2190750" y="6102350"/>
          <p14:tracePt t="17774" x="2203450" y="6108700"/>
          <p14:tracePt t="17791" x="2216150" y="6115050"/>
          <p14:tracePt t="17819" x="2222500" y="6121400"/>
          <p14:tracePt t="17888" x="2247900" y="6134100"/>
          <p14:tracePt t="18084" x="2260600" y="6153150"/>
          <p14:tracePt t="18118" x="2266950" y="6159500"/>
          <p14:tracePt t="18337" x="2273300" y="6159500"/>
          <p14:tracePt t="18369" x="2292350" y="6159500"/>
          <p14:tracePt t="18444" x="2305050" y="6159500"/>
          <p14:tracePt t="18459" x="2311400" y="6159500"/>
          <p14:tracePt t="18476" x="2317750" y="6159500"/>
          <p14:tracePt t="18509" x="2324100" y="6159500"/>
          <p14:tracePt t="18632" x="2336800" y="6172200"/>
          <p14:tracePt t="18756" x="2343150" y="6172200"/>
          <p14:tracePt t="18853" x="2362200" y="6172200"/>
          <p14:tracePt t="18959" x="2381250" y="6172200"/>
          <p14:tracePt t="19276" x="2349500" y="6172200"/>
          <p14:tracePt t="19310" x="2336800" y="6172200"/>
          <p14:tracePt t="19445" x="2355850" y="6178550"/>
          <p14:tracePt t="19476" x="2400300" y="6178550"/>
          <p14:tracePt t="19509" x="2419350" y="6178550"/>
          <p14:tracePt t="19587" x="2406650" y="6178550"/>
          <p14:tracePt t="19601" x="2393950" y="6178550"/>
          <p14:tracePt t="19635" x="2343150" y="6178550"/>
          <p14:tracePt t="19662" x="2343150" y="6184900"/>
          <p14:tracePt t="19760" x="2374900" y="6191250"/>
          <p14:tracePt t="19790" x="2400300" y="6191250"/>
          <p14:tracePt t="19822" x="2406650" y="6191250"/>
          <p14:tracePt t="20995" x="2419350" y="6191250"/>
          <p14:tracePt t="21071" x="2489200" y="6191250"/>
          <p14:tracePt t="21103" x="2533650" y="6191250"/>
          <p14:tracePt t="21182" x="2571750" y="6191250"/>
          <p14:tracePt t="21196" x="2578100" y="6197600"/>
          <p14:tracePt t="21227" x="2609850" y="6210300"/>
          <p14:tracePt t="21257" x="2628900" y="6216650"/>
          <p14:tracePt t="21289" x="2654300" y="6235700"/>
          <p14:tracePt t="21320" x="2673350" y="6235700"/>
          <p14:tracePt t="21350" x="2686050" y="6235700"/>
          <p14:tracePt t="21383" x="2692400" y="6242050"/>
          <p14:tracePt t="21459" x="2692400" y="6248400"/>
          <p14:tracePt t="21496" x="2660650" y="6267450"/>
          <p14:tracePt t="21524" x="2609850" y="6280150"/>
          <p14:tracePt t="21558" x="2584450" y="6292850"/>
          <p14:tracePt t="21590" x="2546350" y="6305550"/>
          <p14:tracePt t="21620" x="2489200" y="6324600"/>
          <p14:tracePt t="21636" x="2457450" y="6337300"/>
          <p14:tracePt t="21648" x="2438400" y="6350000"/>
          <p14:tracePt t="21682" x="2406650" y="6381750"/>
          <p14:tracePt t="21710" x="2400300" y="6388100"/>
          <p14:tracePt t="21744" x="2374900" y="6419850"/>
          <p14:tracePt t="21759" x="2343150" y="6438900"/>
          <p14:tracePt t="21791" x="2292350" y="6445250"/>
          <p14:tracePt t="21807" x="2254250" y="6451600"/>
          <p14:tracePt t="21837" x="2178050" y="6457950"/>
          <p14:tracePt t="21853" x="2127250" y="6464300"/>
          <p14:tracePt t="21883" x="2012950" y="6483350"/>
          <p14:tracePt t="21916" x="1949450" y="6483350"/>
          <p14:tracePt t="21945" x="1905000" y="6483350"/>
          <p14:tracePt t="21966" x="1892300" y="6483350"/>
          <p14:tracePt t="21977" x="1879600" y="6477000"/>
          <p14:tracePt t="22008" x="1873250" y="6470650"/>
          <p14:tracePt t="22025" x="1860550" y="6457950"/>
          <p14:tracePt t="22040" x="1854200" y="6451600"/>
          <p14:tracePt t="22070" x="1847850" y="6438900"/>
          <p14:tracePt t="22099" x="1828800" y="6419850"/>
          <p14:tracePt t="22182" x="1828800" y="6400800"/>
          <p14:tracePt t="22465" x="1835150" y="6394450"/>
          <p14:tracePt t="22482" x="1847850" y="6394450"/>
          <p14:tracePt t="22494" x="1854200" y="6400800"/>
          <p14:tracePt t="22511" x="1866900" y="6407150"/>
          <p14:tracePt t="22538" x="1885950" y="6407150"/>
          <p14:tracePt t="22569" x="1892300" y="6407150"/>
          <p14:tracePt t="22590" x="1898650" y="6407150"/>
          <p14:tracePt t="22619" x="1911350" y="6413500"/>
          <p14:tracePt t="22693" x="1911350" y="6419850"/>
          <p14:tracePt t="22839" x="1917700" y="6394450"/>
          <p14:tracePt t="22855" x="1917700" y="6381750"/>
          <p14:tracePt t="22884" x="1917700" y="6362700"/>
          <p14:tracePt t="22917" x="1924050" y="6350000"/>
          <p14:tracePt t="22931" x="1936750" y="6343650"/>
          <p14:tracePt t="22964" x="1949450" y="6337300"/>
          <p14:tracePt t="23073" x="1955800" y="6330950"/>
          <p14:tracePt t="23147" x="1968500" y="6318250"/>
          <p14:tracePt t="23521" x="1974850" y="6311900"/>
          <p14:tracePt t="23557" x="1987550" y="6299200"/>
          <p14:tracePt t="24493" x="2000250" y="6299200"/>
          <p14:tracePt t="25680" x="2019300" y="6299200"/>
          <p14:tracePt t="25710" x="2038350" y="6299200"/>
          <p14:tracePt t="25743" x="2051050" y="6299200"/>
          <p14:tracePt t="25756" x="2063750" y="6299200"/>
          <p14:tracePt t="25779" x="2089150" y="6305550"/>
          <p14:tracePt t="25806" x="2095500" y="6305550"/>
          <p14:tracePt t="25881" x="2101850" y="6311900"/>
          <p14:tracePt t="25992" x="2139950" y="6311900"/>
          <p14:tracePt t="26007" x="2152650" y="6311900"/>
          <p14:tracePt t="26040" x="2171700" y="6324600"/>
          <p14:tracePt t="26069" x="2178050" y="6324600"/>
          <p14:tracePt t="26086" x="2203450" y="6324600"/>
          <p14:tracePt t="26119" x="2247900" y="6330950"/>
          <p14:tracePt t="26147" x="2260600" y="6330950"/>
          <p14:tracePt t="26163" x="2266950" y="6330950"/>
          <p14:tracePt t="26180" x="2292350" y="6330950"/>
          <p14:tracePt t="26196" x="2324100" y="6330950"/>
          <p14:tracePt t="26209" x="2336800" y="6330950"/>
          <p14:tracePt t="26242" x="2349500" y="6330950"/>
          <p14:tracePt t="26306" x="2362200" y="6330950"/>
          <p14:tracePt t="26335" x="2368550" y="6330950"/>
          <p14:tracePt t="26366" x="2374900" y="6330950"/>
          <p14:tracePt t="26385" x="2387600" y="6330950"/>
          <p14:tracePt t="26399" x="2393950" y="6330950"/>
          <p14:tracePt t="26432" x="2400300" y="6330950"/>
          <p14:tracePt t="27820" x="2374900" y="6330950"/>
          <p14:tracePt t="27837" x="2336800" y="6318250"/>
          <p14:tracePt t="27852" x="2317750" y="6318250"/>
          <p14:tracePt t="27870" x="2273300" y="6305550"/>
          <p14:tracePt t="27901" x="2171700" y="6261100"/>
          <p14:tracePt t="27938" x="2108200" y="6229350"/>
          <p14:tracePt t="27993" x="2070100" y="6229350"/>
          <p14:tracePt t="28025" x="1987550" y="6216650"/>
          <p14:tracePt t="28058" x="1968500" y="6210300"/>
          <p14:tracePt t="28072" x="1962150" y="6210300"/>
          <p14:tracePt t="28105" x="1936750" y="6223000"/>
          <p14:tracePt t="28119" x="1930400" y="6229350"/>
          <p14:tracePt t="28153" x="1911350" y="6248400"/>
          <p14:tracePt t="28182" x="1892300" y="6273800"/>
          <p14:tracePt t="28213" x="1892300" y="6305550"/>
          <p14:tracePt t="28246" x="1892300" y="6337300"/>
          <p14:tracePt t="28273" x="1892300" y="6356350"/>
          <p14:tracePt t="28306" x="1892300" y="6375400"/>
          <p14:tracePt t="28334" x="1892300" y="6413500"/>
          <p14:tracePt t="28367" x="1892300" y="6432550"/>
          <p14:tracePt t="28398" x="1892300" y="6451600"/>
          <p14:tracePt t="28461" x="1892300" y="6470650"/>
          <p14:tracePt t="28494" x="1892300" y="6477000"/>
          <p14:tracePt t="28585" x="1892300" y="6483350"/>
          <p14:tracePt t="28600" x="1892300" y="6489700"/>
          <p14:tracePt t="28633" x="1892300" y="6496050"/>
          <p14:tracePt t="28696" x="1892300" y="6508750"/>
          <p14:tracePt t="28711" x="1898650" y="6521450"/>
          <p14:tracePt t="29056" x="1943100" y="6489700"/>
          <p14:tracePt t="29086" x="2006600" y="6426200"/>
          <p14:tracePt t="29118" x="2070100" y="6369050"/>
          <p14:tracePt t="29147" x="2139950" y="6324600"/>
          <p14:tracePt t="29182" x="2184400" y="6292850"/>
          <p14:tracePt t="29196" x="2190750" y="6286500"/>
          <p14:tracePt t="29225" x="2216150" y="6267450"/>
          <p14:tracePt t="29257" x="2266950" y="6235700"/>
          <p14:tracePt t="29287" x="2305050" y="6203950"/>
          <p14:tracePt t="29319" x="2317750" y="6203950"/>
          <p14:tracePt t="29351" x="2330450" y="6203950"/>
          <p14:tracePt t="29386" x="2343150" y="6203950"/>
          <p14:tracePt t="29416" x="2349500" y="6203950"/>
          <p14:tracePt t="29526" x="2355850" y="6203950"/>
          <p14:tracePt t="29540" x="2374900" y="6197600"/>
          <p14:tracePt t="29556" x="2387600" y="6197600"/>
          <p14:tracePt t="29710" x="2393950" y="6191250"/>
          <p14:tracePt t="29743" x="2406650" y="6191250"/>
          <p14:tracePt t="29806" x="2419350" y="6191250"/>
          <p14:tracePt t="30209" x="2406650" y="6178550"/>
          <p14:tracePt t="30233" x="2406650" y="6172200"/>
          <p14:tracePt t="30260" x="2400300" y="6159500"/>
          <p14:tracePt t="30276" x="2387600" y="6140450"/>
          <p14:tracePt t="30309" x="2381250" y="6108700"/>
          <p14:tracePt t="30324" x="2368550" y="6089650"/>
          <p14:tracePt t="30342" x="2368550" y="6076950"/>
          <p14:tracePt t="30368" x="2368550" y="6045200"/>
          <p14:tracePt t="30397" x="2368550" y="5994400"/>
          <p14:tracePt t="30434" x="2387600" y="5949950"/>
          <p14:tracePt t="30459" x="2413000" y="5924550"/>
          <p14:tracePt t="30495" x="2438400" y="5918200"/>
          <p14:tracePt t="30526" x="2457450" y="5918200"/>
          <p14:tracePt t="30557" x="2508250" y="5918200"/>
          <p14:tracePt t="30593" x="2533650" y="5918200"/>
          <p14:tracePt t="30620" x="2559050" y="5918200"/>
          <p14:tracePt t="30650" x="2578100" y="5962650"/>
          <p14:tracePt t="30684" x="2584450" y="6007100"/>
          <p14:tracePt t="30714" x="2584450" y="6038850"/>
          <p14:tracePt t="30743" x="2584450" y="6070600"/>
          <p14:tracePt t="30757" x="2578100" y="6089650"/>
          <p14:tracePt t="30774" x="2571750" y="6102350"/>
          <p14:tracePt t="30794" x="2552700" y="6115050"/>
          <p14:tracePt t="30807" x="2533650" y="6121400"/>
          <p14:tracePt t="30834" x="2489200" y="6134100"/>
          <p14:tracePt t="30870" x="2482850" y="6134100"/>
          <p14:tracePt t="31132" x="2508250" y="6134100"/>
          <p14:tracePt t="31147" x="2533650" y="6134100"/>
          <p14:tracePt t="31181" x="2584450" y="6134100"/>
          <p14:tracePt t="31213" x="2698750" y="6134100"/>
          <p14:tracePt t="31244" x="2819400" y="6134100"/>
          <p14:tracePt t="31259" x="2838450" y="6134100"/>
          <p14:tracePt t="31288" x="2876550" y="6134100"/>
          <p14:tracePt t="31307" x="2927350" y="6134100"/>
          <p14:tracePt t="31322" x="2952750" y="6134100"/>
          <p14:tracePt t="31354" x="2971800" y="6134100"/>
          <p14:tracePt t="31444" x="2978150" y="6134100"/>
          <p14:tracePt t="31494" x="2990850" y="6140450"/>
          <p14:tracePt t="31527" x="3009900" y="6140450"/>
          <p14:tracePt t="31569" x="3022600" y="6140450"/>
          <p14:tracePt t="31593" x="3060700" y="6140450"/>
          <p14:tracePt t="31621" x="3073400" y="6140450"/>
          <p14:tracePt t="31651" x="3086100" y="6153150"/>
          <p14:tracePt t="31666" x="3105150" y="6159500"/>
          <p14:tracePt t="31695" x="3155950" y="6172200"/>
          <p14:tracePt t="31726" x="3213100" y="6178550"/>
          <p14:tracePt t="31760" x="3225800" y="6178550"/>
          <p14:tracePt t="31806" x="3244850" y="6178550"/>
          <p14:tracePt t="31898" x="3257550" y="6191250"/>
          <p14:tracePt t="31933" x="3302000" y="6210300"/>
          <p14:tracePt t="31993" x="3308350" y="6216650"/>
          <p14:tracePt t="32027" x="3314700" y="6216650"/>
          <p14:tracePt t="32043" x="3327400" y="6229350"/>
          <p14:tracePt t="32068" x="3333750" y="6235700"/>
          <p14:tracePt t="32308" x="3340100" y="6235700"/>
          <p14:tracePt t="32397" x="3352800" y="6235700"/>
          <p14:tracePt t="32431" x="3371850" y="6235700"/>
          <p14:tracePt t="32773" x="3384550" y="6235700"/>
          <p14:tracePt t="32787" x="3390900" y="6235700"/>
          <p14:tracePt t="32806" x="3397250" y="6235700"/>
          <p14:tracePt t="32821" x="3403600" y="6242050"/>
          <p14:tracePt t="34025" x="3409950" y="6254750"/>
          <p14:tracePt t="34196" x="3403600" y="6254750"/>
          <p14:tracePt t="34338" x="3397250" y="6261100"/>
          <p14:tracePt t="34899" x="3397250" y="6254750"/>
          <p14:tracePt t="35007" x="3397250" y="6242050"/>
          <p14:tracePt t="35040" x="3403600" y="6242050"/>
          <p14:tracePt t="36335" x="3409950" y="6261100"/>
          <p14:tracePt t="36369" x="3416300" y="6267450"/>
          <p14:tracePt t="36432" x="3422650" y="6280150"/>
          <p14:tracePt t="36463" x="3435350" y="6292850"/>
          <p14:tracePt t="36477" x="3441700" y="6299200"/>
          <p14:tracePt t="36506" x="3467100" y="6311900"/>
          <p14:tracePt t="36523" x="3473450" y="6311900"/>
          <p14:tracePt t="36648" x="3479800" y="6311900"/>
          <p14:tracePt t="36663" x="3492500" y="6311900"/>
          <p14:tracePt t="36696" x="3505200" y="6305550"/>
          <p14:tracePt t="36729" x="3511550" y="6299200"/>
          <p14:tracePt t="36757" x="3511550" y="6273800"/>
          <p14:tracePt t="36789" x="3511550" y="6254750"/>
          <p14:tracePt t="37196" x="3498850" y="6248400"/>
          <p14:tracePt t="37228" x="3467100" y="6248400"/>
          <p14:tracePt t="37259" x="3409950" y="6267450"/>
          <p14:tracePt t="37289" x="3359150" y="6286500"/>
          <p14:tracePt t="37322" x="3327400" y="6311900"/>
          <p14:tracePt t="37350" x="3289300" y="6311900"/>
          <p14:tracePt t="37369" x="3251200" y="6330950"/>
          <p14:tracePt t="37385" x="3225800" y="6330950"/>
          <p14:tracePt t="37417" x="3200400" y="6343650"/>
          <p14:tracePt t="37448" x="3149600" y="6343650"/>
          <p14:tracePt t="37475" x="3092450" y="6343650"/>
          <p14:tracePt t="37509" x="3079750" y="6343650"/>
          <p14:tracePt t="37542" x="3041650" y="6318250"/>
          <p14:tracePt t="37555" x="3016250" y="6299200"/>
          <p14:tracePt t="37572" x="3009900" y="6299200"/>
          <p14:tracePt t="37602" x="3003550" y="6299200"/>
          <p14:tracePt t="37618" x="2978150" y="6299200"/>
          <p14:tracePt t="37636" x="2940050" y="6299200"/>
          <p14:tracePt t="37664" x="2870200" y="6267450"/>
          <p14:tracePt t="37728" x="2851150" y="6267450"/>
          <p14:tracePt t="37757" x="2806700" y="6242050"/>
          <p14:tracePt t="37789" x="2794000" y="6242050"/>
          <p14:tracePt t="37851" x="2774950" y="6223000"/>
          <p14:tracePt t="37883" x="2755900" y="6223000"/>
          <p14:tracePt t="38007" x="2749550" y="6216650"/>
          <p14:tracePt t="38086" x="2749550" y="6210300"/>
          <p14:tracePt t="38102" x="2755900" y="6203950"/>
          <p14:tracePt t="38523" x="2755900" y="6197600"/>
          <p14:tracePt t="38584" x="2755900" y="6191250"/>
          <p14:tracePt t="38621" x="2755900" y="6184900"/>
          <p14:tracePt t="38681" x="2749550" y="6178550"/>
          <p14:tracePt t="38727" x="2736850" y="6178550"/>
          <p14:tracePt t="38869" x="2717800" y="6178550"/>
          <p14:tracePt t="38901" x="2698750" y="6203950"/>
          <p14:tracePt t="38932" x="2698750" y="6210300"/>
          <p14:tracePt t="39151" x="2686050" y="6223000"/>
          <p14:tracePt t="39169" x="2673350" y="6229350"/>
          <p14:tracePt t="39197" x="2647950" y="6235700"/>
          <p14:tracePt t="39229" x="2603500" y="6235700"/>
          <p14:tracePt t="39255" x="2597150" y="6235700"/>
          <p14:tracePt t="39277" x="2590800" y="6235700"/>
          <p14:tracePt t="39305" x="2584450" y="6235700"/>
          <p14:tracePt t="39369" x="2571750" y="6235700"/>
          <p14:tracePt t="39460" x="2565400" y="6229350"/>
          <p14:tracePt t="39492" x="2559050" y="6223000"/>
          <p14:tracePt t="39556" x="2559050" y="6216650"/>
          <p14:tracePt t="39621" x="2559050" y="6203950"/>
          <p14:tracePt t="39650" x="2559050" y="6191250"/>
          <p14:tracePt t="39684" x="2565400" y="6184900"/>
          <p14:tracePt t="39711" x="2571750" y="6184900"/>
          <p14:tracePt t="39745" x="2571750" y="6178550"/>
          <p14:tracePt t="39760" x="2578100" y="6178550"/>
          <p14:tracePt t="39807" x="2584450" y="6172200"/>
          <p14:tracePt t="39837" x="2590800" y="6172200"/>
          <p14:tracePt t="39851" x="2597150" y="6172200"/>
          <p14:tracePt t="40212" x="2590800" y="6172200"/>
          <p14:tracePt t="40227" x="2584450" y="6184900"/>
          <p14:tracePt t="40247" x="2578100" y="6191250"/>
          <p14:tracePt t="40260" x="2578100" y="6197600"/>
          <p14:tracePt t="40340" x="2565400" y="6197600"/>
          <p14:tracePt t="40400" x="2540000" y="6197600"/>
          <p14:tracePt t="40431" x="2527300" y="6216650"/>
          <p14:tracePt t="40460" x="2514600" y="6229350"/>
          <p14:tracePt t="40494" x="2482850" y="6273800"/>
          <p14:tracePt t="40509" x="2470150" y="6292850"/>
          <p14:tracePt t="40537" x="2451100" y="6311900"/>
          <p14:tracePt t="40570" x="2444750" y="6311900"/>
          <p14:tracePt t="40584" x="2438400" y="6318250"/>
          <p14:tracePt t="40711" x="2419350" y="6330950"/>
          <p14:tracePt t="40726" x="2413000" y="6330950"/>
          <p14:tracePt t="40758" x="2381250" y="6330950"/>
          <p14:tracePt t="40789" x="2343150" y="6330950"/>
          <p14:tracePt t="40820" x="2317750" y="6330950"/>
          <p14:tracePt t="40851" x="2286000" y="6330950"/>
          <p14:tracePt t="40886" x="2266950" y="6330950"/>
          <p14:tracePt t="40902" x="2260600" y="6337300"/>
          <p14:tracePt t="40919" x="2254250" y="6343650"/>
          <p14:tracePt t="40932" x="2247900" y="6350000"/>
          <p14:tracePt t="41074" x="2241550" y="6337300"/>
          <p14:tracePt t="41085" x="2241550" y="6330950"/>
          <p14:tracePt t="41118" x="2241550" y="6318250"/>
          <p14:tracePt t="41150" x="2241550" y="6311900"/>
          <p14:tracePt t="41163" x="2241550" y="6305550"/>
          <p14:tracePt t="41197" x="2241550" y="6254750"/>
          <p14:tracePt t="41229" x="2241550" y="6229350"/>
          <p14:tracePt t="41257" x="2241550" y="6223000"/>
          <p14:tracePt t="41305" x="2241550" y="6203950"/>
          <p14:tracePt t="41383" x="2235200" y="6191250"/>
          <p14:tracePt t="41413" x="2228850" y="6178550"/>
          <p14:tracePt t="41448" x="2222500" y="6172200"/>
          <p14:tracePt t="42024" x="2216150" y="6178550"/>
          <p14:tracePt t="42133" x="2216150" y="6191250"/>
          <p14:tracePt t="42163" x="2203450" y="6210300"/>
          <p14:tracePt t="42227" x="2197100" y="6223000"/>
          <p14:tracePt t="42258" x="2197100" y="6235700"/>
          <p14:tracePt t="42294" x="2184400" y="6254750"/>
          <p14:tracePt t="42318" x="2178050" y="6267450"/>
          <p14:tracePt t="42352" x="2178050" y="6286500"/>
          <p14:tracePt t="42373" x="2178050" y="6305550"/>
          <p14:tracePt t="42385" x="2178050" y="6311900"/>
          <p14:tracePt t="42398" x="2178050" y="6318250"/>
          <p14:tracePt t="42431" x="2178050" y="6337300"/>
          <p14:tracePt t="42465" x="2178050" y="6350000"/>
          <p14:tracePt t="42493" x="2184400" y="6375400"/>
          <p14:tracePt t="42541" x="2197100" y="6394450"/>
          <p14:tracePt t="42571" x="2203450" y="6407150"/>
          <p14:tracePt t="42588" x="2216150" y="6426200"/>
          <p14:tracePt t="42618" x="2235200" y="6426200"/>
          <p14:tracePt t="42681" x="2260600" y="6438900"/>
          <p14:tracePt t="42695" x="2266950" y="6445250"/>
          <p14:tracePt t="42775" x="2266950" y="6457950"/>
          <p14:tracePt t="42790" x="2266950" y="6464300"/>
          <p14:tracePt t="42821" x="2266950" y="6477000"/>
          <p14:tracePt t="42871" x="2266950" y="6496050"/>
          <p14:tracePt t="42965" x="2260600" y="6508750"/>
          <p14:tracePt t="43213" x="2254250" y="6515100"/>
          <p14:tracePt t="43246" x="2241550" y="6521450"/>
          <p14:tracePt t="43278" x="2222500" y="6527800"/>
          <p14:tracePt t="43307" x="2190750" y="6534150"/>
          <p14:tracePt t="43337" x="2184400" y="6546850"/>
          <p14:tracePt t="43462" x="2178050" y="6540500"/>
          <p14:tracePt t="43528" x="2178050" y="6515100"/>
          <p14:tracePt t="43538" x="2165350" y="6496050"/>
          <p14:tracePt t="43572" x="2165350" y="6489700"/>
          <p14:tracePt t="43620" x="2165350" y="6477000"/>
          <p14:tracePt t="43652" x="2165350" y="6464300"/>
          <p14:tracePt t="43756" x="2165350" y="6445250"/>
          <p14:tracePt t="43791" x="2178050" y="6445250"/>
          <p14:tracePt t="43822" x="2184400" y="6445250"/>
          <p14:tracePt t="43852" x="2190750" y="6445250"/>
          <p14:tracePt t="43870" x="2197100" y="6451600"/>
          <p14:tracePt t="43899" x="2197100" y="6464300"/>
          <p14:tracePt t="43932" x="2197100" y="6508750"/>
          <p14:tracePt t="43946" x="2197100" y="6521450"/>
          <p14:tracePt t="43959" x="2197100" y="6527800"/>
          <p14:tracePt t="43979" x="2197100" y="6540500"/>
          <p14:tracePt t="44015" x="2203450" y="6559550"/>
          <p14:tracePt t="44043" x="2266950" y="6565900"/>
          <p14:tracePt t="44055" x="2305050" y="6578600"/>
          <p14:tracePt t="44071" x="2343150" y="6578600"/>
          <p14:tracePt t="44089" x="2349500" y="6578600"/>
          <p14:tracePt t="44106" x="2362200" y="6578600"/>
          <p14:tracePt t="44134" x="2381250" y="6559550"/>
          <p14:tracePt t="44166" x="2387600" y="6553200"/>
          <p14:tracePt t="44262" x="2393950" y="6540500"/>
          <p14:tracePt t="44293" x="2400300" y="6521450"/>
          <p14:tracePt t="44306" x="2406650" y="6515100"/>
          <p14:tracePt t="44337" x="2406650" y="6502400"/>
          <p14:tracePt t="44368" x="2413000" y="6489700"/>
          <p14:tracePt t="44399" x="2425700" y="6470650"/>
          <p14:tracePt t="44462" x="2425700" y="6464300"/>
          <p14:tracePt t="44477" x="2425700" y="6451600"/>
          <p14:tracePt t="44506" x="2425700" y="6445250"/>
          <p14:tracePt t="44836" x="2425700" y="6451600"/>
          <p14:tracePt t="44850" x="2425700" y="6470650"/>
          <p14:tracePt t="44881" x="2425700" y="6477000"/>
          <p14:tracePt t="44961" x="2425700" y="6483350"/>
          <p14:tracePt t="44976" x="2419350" y="6496050"/>
          <p14:tracePt t="44993" x="2413000" y="6502400"/>
          <p14:tracePt t="45025" x="2406650" y="6508750"/>
          <p14:tracePt t="45368" x="2374900" y="6508750"/>
          <p14:tracePt t="45383" x="2362200" y="6515100"/>
          <p14:tracePt t="45412" x="2349500" y="6521450"/>
          <p14:tracePt t="45445" x="2330450" y="6527800"/>
          <p14:tracePt t="45481" x="2311400" y="6527800"/>
          <p14:tracePt t="45557" x="2298700" y="6515100"/>
          <p14:tracePt t="45586" x="2292350" y="6502400"/>
          <p14:tracePt t="45603" x="2292350" y="6483350"/>
          <p14:tracePt t="45642" x="2292350" y="6419850"/>
          <p14:tracePt t="45666" x="2292350" y="6381750"/>
          <p14:tracePt t="45694" x="2292350" y="6350000"/>
          <p14:tracePt t="45726" x="2311400" y="6311900"/>
          <p14:tracePt t="45759" x="2343150" y="6267450"/>
          <p14:tracePt t="45787" x="2368550" y="6242050"/>
          <p14:tracePt t="45826" x="2381250" y="6235700"/>
          <p14:tracePt t="45852" x="2387600" y="6235700"/>
          <p14:tracePt t="45931" x="2406650" y="6235700"/>
          <p14:tracePt t="45959" x="2425700" y="6280150"/>
          <p14:tracePt t="45975" x="2432050" y="6299200"/>
          <p14:tracePt t="45994" x="2432050" y="6318250"/>
          <p14:tracePt t="46025" x="2432050" y="6362700"/>
          <p14:tracePt t="46041" x="2432050" y="6388100"/>
          <p14:tracePt t="46056" x="2425700" y="6407150"/>
          <p14:tracePt t="46070" x="2425700" y="6413500"/>
          <p14:tracePt t="46105" x="2425700" y="6426200"/>
          <p14:tracePt t="46135" x="2419350" y="6432550"/>
          <p14:tracePt t="46166" x="2413000" y="6438900"/>
          <p14:tracePt t="46450" x="2686050" y="6362700"/>
          <p14:tracePt t="46479" x="3327400" y="6184900"/>
          <p14:tracePt t="46497" x="3956050" y="6051550"/>
          <p14:tracePt t="46525" x="4864100" y="5918200"/>
          <p14:tracePt t="46540" x="5270500" y="5854700"/>
          <p14:tracePt t="46559" x="5511800" y="5822950"/>
          <p14:tracePt t="46573" x="5689600" y="5797550"/>
          <p14:tracePt t="46602" x="5943600" y="5759450"/>
          <p14:tracePt t="46633" x="6134100" y="5784850"/>
          <p14:tracePt t="46667" x="6324600" y="5829300"/>
          <p14:tracePt t="46693" x="6553200" y="5873750"/>
          <p14:tracePt t="46725" x="6915150" y="5899150"/>
          <p14:tracePt t="46760" x="7029450" y="5905500"/>
          <p14:tracePt t="46787" x="7054850" y="5930900"/>
          <p14:tracePt t="46820" x="7124700" y="6051550"/>
          <p14:tracePt t="46838" x="7137400" y="6102350"/>
          <p14:tracePt t="46870" x="7137400" y="6134100"/>
          <p14:tracePt t="46885" x="7137400" y="6153150"/>
          <p14:tracePt t="46902" x="7131050" y="6178550"/>
          <p14:tracePt t="46931" x="7073900" y="6229350"/>
          <p14:tracePt t="46960" x="6965950" y="6261100"/>
          <p14:tracePt t="46979" x="6915150" y="6267450"/>
          <p14:tracePt t="47013" x="6775450" y="6267450"/>
          <p14:tracePt t="47025" x="6731000" y="6267450"/>
          <p14:tracePt t="47039" x="6686550" y="6267450"/>
          <p14:tracePt t="47057" x="6642100" y="6267450"/>
          <p14:tracePt t="47071" x="6623050" y="6267450"/>
          <p14:tracePt t="47103" x="6565900" y="6261100"/>
          <p14:tracePt t="47133" x="6496050" y="6242050"/>
          <p14:tracePt t="47166" x="6426200" y="6229350"/>
          <p14:tracePt t="47199" x="6388100" y="6197600"/>
          <p14:tracePt t="47227" x="6369050" y="6172200"/>
          <p14:tracePt t="47259" x="6369050" y="6134100"/>
          <p14:tracePt t="47293" x="6381750" y="6070600"/>
          <p14:tracePt t="47320" x="6432550" y="6051550"/>
          <p14:tracePt t="47334" x="6457950" y="6019800"/>
          <p14:tracePt t="47354" x="6496050" y="5988050"/>
          <p14:tracePt t="47370" x="6534150" y="5962650"/>
          <p14:tracePt t="47387" x="6578600" y="5937250"/>
          <p14:tracePt t="47415" x="6686550" y="5905500"/>
          <p14:tracePt t="47432" x="6737350" y="5892800"/>
          <p14:tracePt t="47448" x="6781800" y="5892800"/>
          <p14:tracePt t="47474" x="6838950" y="5892800"/>
          <p14:tracePt t="47507" x="6915150" y="5905500"/>
          <p14:tracePt t="47523" x="6934200" y="5924550"/>
          <p14:tracePt t="47557" x="6953250" y="5962650"/>
          <p14:tracePt t="47587" x="6959600" y="5981700"/>
          <p14:tracePt t="47620" x="6959600" y="6051550"/>
          <p14:tracePt t="47636" x="6953250" y="6089650"/>
          <p14:tracePt t="47653" x="6921500" y="6127750"/>
          <p14:tracePt t="47681" x="6883400" y="6178550"/>
          <p14:tracePt t="47713" x="6813550" y="6229350"/>
          <p14:tracePt t="47748" x="6718300" y="6273800"/>
          <p14:tracePt t="47757" x="6692900" y="6280150"/>
          <p14:tracePt t="47773" x="6661150" y="6299200"/>
          <p14:tracePt t="47806" x="6635750" y="6299200"/>
          <p14:tracePt t="47834" x="6540500" y="6299200"/>
          <p14:tracePt t="47869" x="6419850" y="6299200"/>
          <p14:tracePt t="47883" x="6407150" y="6299200"/>
          <p14:tracePt t="47899" x="6400800" y="6292850"/>
          <p14:tracePt t="47918" x="6394450" y="6286500"/>
          <p14:tracePt t="47948" x="6388100" y="6261100"/>
          <p14:tracePt t="47959" x="6388100" y="6235700"/>
          <p14:tracePt t="47995" x="6388100" y="6191250"/>
          <p14:tracePt t="48012" x="6388100" y="6165850"/>
          <p14:tracePt t="48040" x="6388100" y="6127750"/>
          <p14:tracePt t="48057" x="6388100" y="6070600"/>
          <p14:tracePt t="48071" x="6388100" y="6045200"/>
          <p14:tracePt t="48101" x="6400800" y="6000750"/>
          <p14:tracePt t="48118" x="6419850" y="5975350"/>
          <p14:tracePt t="48148" x="6477000" y="5949950"/>
          <p14:tracePt t="48187" x="6629400" y="5911850"/>
          <p14:tracePt t="48210" x="6718300" y="5905500"/>
          <p14:tracePt t="48244" x="6877050" y="5905500"/>
          <p14:tracePt t="48258" x="6985000" y="5924550"/>
          <p14:tracePt t="48294" x="7048500" y="5956300"/>
          <p14:tracePt t="48320" x="7054850" y="5975350"/>
          <p14:tracePt t="48335" x="7054850" y="5988050"/>
          <p14:tracePt t="48354" x="7054850" y="6026150"/>
          <p14:tracePt t="48382" x="7054850" y="6076950"/>
          <p14:tracePt t="48414" x="7054850" y="6121400"/>
          <p14:tracePt t="48446" x="7016750" y="6159500"/>
          <p14:tracePt t="48480" x="6946900" y="6210300"/>
          <p14:tracePt t="48495" x="6927850" y="6223000"/>
          <p14:tracePt t="48508" x="6908800" y="6235700"/>
          <p14:tracePt t="48522" x="6864350" y="6248400"/>
          <p14:tracePt t="48560" x="6762750" y="6273800"/>
          <p14:tracePt t="48569" x="6731000" y="6280150"/>
          <p14:tracePt t="48599" x="6667500" y="6292850"/>
          <p14:tracePt t="48619" x="6629400" y="6299200"/>
          <p14:tracePt t="48635" x="6591300" y="6299200"/>
          <p14:tracePt t="48653" x="6534150" y="6299200"/>
          <p14:tracePt t="48683" x="6451600" y="6299200"/>
          <p14:tracePt t="48714" x="6388100" y="6267450"/>
          <p14:tracePt t="48729" x="6369050" y="6242050"/>
          <p14:tracePt t="48762" x="6350000" y="6184900"/>
          <p14:tracePt t="48787" x="6343650" y="6165850"/>
          <p14:tracePt t="48820" x="6350000" y="6083300"/>
          <p14:tracePt t="48837" x="6375400" y="6045200"/>
          <p14:tracePt t="48869" x="6419850" y="6007100"/>
          <p14:tracePt t="48882" x="6445250" y="6000750"/>
          <p14:tracePt t="48913" x="6553200" y="5981700"/>
          <p14:tracePt t="48947" x="6692900" y="5969000"/>
          <p14:tracePt t="48963" x="6731000" y="5969000"/>
          <p14:tracePt t="48975" x="6756400" y="5969000"/>
          <p14:tracePt t="49025" x="6870700" y="6032500"/>
          <p14:tracePt t="49040" x="6883400" y="6045200"/>
          <p14:tracePt t="49057" x="6883400" y="6083300"/>
          <p14:tracePt t="49073" x="6870700" y="6134100"/>
          <p14:tracePt t="49088" x="6838950" y="6172200"/>
          <p14:tracePt t="49108" x="6794500" y="6216650"/>
          <p14:tracePt t="49134" x="6705600" y="6254750"/>
          <p14:tracePt t="49163" x="6610350" y="6267450"/>
          <p14:tracePt t="49195" x="6508750" y="6261100"/>
          <p14:tracePt t="49228" x="6483350" y="6254750"/>
          <p14:tracePt t="49246" x="6477000" y="6210300"/>
          <p14:tracePt t="49280" x="6477000" y="6089650"/>
          <p14:tracePt t="49309" x="6483350" y="6019800"/>
          <p14:tracePt t="49336" x="6546850" y="5962650"/>
          <p14:tracePt t="49355" x="6578600" y="5956300"/>
          <p14:tracePt t="49368" x="6604000" y="5956300"/>
          <p14:tracePt t="49399" x="6686550" y="5956300"/>
          <p14:tracePt t="49434" x="6756400" y="5956300"/>
          <p14:tracePt t="49444" x="6769100" y="5962650"/>
          <p14:tracePt t="49480" x="6775450" y="6026150"/>
          <p14:tracePt t="49508" x="6756400" y="6096000"/>
          <p14:tracePt t="49538" x="6705600" y="6140450"/>
          <p14:tracePt t="49560" x="6680200" y="6146800"/>
          <p14:tracePt t="49587" x="6616700" y="6153150"/>
          <p14:tracePt t="49619" x="6540500" y="6153150"/>
          <p14:tracePt t="49632" x="6521450" y="6153150"/>
          <p14:tracePt t="49664" x="6464300" y="6140450"/>
          <p14:tracePt t="49694" x="6369050" y="6096000"/>
          <p14:tracePt t="49729" x="6261100" y="6000750"/>
          <p14:tracePt t="49761" x="6197600" y="5886450"/>
          <p14:tracePt t="49788" x="6178550" y="5835650"/>
          <p14:tracePt t="49821" x="6178550" y="5810250"/>
          <p14:tracePt t="49854" x="6178550" y="5791200"/>
          <p14:tracePt t="49881" x="6178550" y="5778500"/>
          <p14:tracePt t="49902" x="6184900" y="57721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964BD51-E4D3-4B59-9BDA-D90868C0E2BE}"/>
              </a:ext>
            </a:extLst>
          </p:cNvPr>
          <p:cNvSpPr/>
          <p:nvPr/>
        </p:nvSpPr>
        <p:spPr>
          <a:xfrm>
            <a:off x="1267691" y="2894445"/>
            <a:ext cx="2590800" cy="10691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</a:t>
            </a:r>
            <a:r>
              <a:rPr lang="en-US" altLang="ko-KR" sz="32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ontents</a:t>
            </a:r>
            <a:endParaRPr lang="ko-KR" altLang="en-US" sz="3200" b="1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1AEB68-01E3-4506-96A8-24AC74B028F5}"/>
              </a:ext>
            </a:extLst>
          </p:cNvPr>
          <p:cNvGrpSpPr/>
          <p:nvPr/>
        </p:nvGrpSpPr>
        <p:grpSpPr>
          <a:xfrm>
            <a:off x="5313218" y="216661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ound Same Side Corner Rectangle 14">
              <a:extLst>
                <a:ext uri="{FF2B5EF4-FFF2-40B4-BE49-F238E27FC236}">
                  <a16:creationId xmlns:a16="http://schemas.microsoft.com/office/drawing/2014/main" id="{7E9440CD-CE5E-4FB1-A809-971C89341FA7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AutoShape 92">
              <a:extLst>
                <a:ext uri="{FF2B5EF4-FFF2-40B4-BE49-F238E27FC236}">
                  <a16:creationId xmlns:a16="http://schemas.microsoft.com/office/drawing/2014/main" id="{5A372DE1-3C7E-4EF7-8860-D0A0F31973F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40184A-5B04-4A68-8B9F-00261540F2EE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39B371-FB99-4E3E-97FD-0CEE7E79F2C6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개요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FC3904-2C93-4CF4-9DA9-33E2B4AB3269}"/>
              </a:ext>
            </a:extLst>
          </p:cNvPr>
          <p:cNvGrpSpPr/>
          <p:nvPr/>
        </p:nvGrpSpPr>
        <p:grpSpPr>
          <a:xfrm>
            <a:off x="5313218" y="1739507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ound Same Side Corner Rectangle 14">
              <a:extLst>
                <a:ext uri="{FF2B5EF4-FFF2-40B4-BE49-F238E27FC236}">
                  <a16:creationId xmlns:a16="http://schemas.microsoft.com/office/drawing/2014/main" id="{B8664D9E-4377-405A-A92C-033F4766F0BE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AutoShape 92">
              <a:extLst>
                <a:ext uri="{FF2B5EF4-FFF2-40B4-BE49-F238E27FC236}">
                  <a16:creationId xmlns:a16="http://schemas.microsoft.com/office/drawing/2014/main" id="{5F71C78C-F638-468D-B863-4E15CB170B4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E68662-C9B1-4F23-9BCA-9329AAB20B9D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068880-A441-4C07-89FA-9E1B1AB57CEC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(1) : 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백준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1912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EF32F16-033C-4BF6-80A7-CD99F92CA264}"/>
              </a:ext>
            </a:extLst>
          </p:cNvPr>
          <p:cNvGrpSpPr/>
          <p:nvPr/>
        </p:nvGrpSpPr>
        <p:grpSpPr>
          <a:xfrm>
            <a:off x="5313218" y="3191405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Round Same Side Corner Rectangle 14">
              <a:extLst>
                <a:ext uri="{FF2B5EF4-FFF2-40B4-BE49-F238E27FC236}">
                  <a16:creationId xmlns:a16="http://schemas.microsoft.com/office/drawing/2014/main" id="{67E8CDFE-C650-4551-B63A-234C9E50A49E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AutoShape 92">
              <a:extLst>
                <a:ext uri="{FF2B5EF4-FFF2-40B4-BE49-F238E27FC236}">
                  <a16:creationId xmlns:a16="http://schemas.microsoft.com/office/drawing/2014/main" id="{12886B31-5F8D-4F95-9374-25934AD29C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BF3044-423E-47D8-960A-32CAF5EE1901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86AEAC-8E03-4547-99AB-5398BC6B5ABE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(2) : 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백준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12865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095DA3D-090E-40AB-BE7F-61C14C9BC7CC}"/>
              </a:ext>
            </a:extLst>
          </p:cNvPr>
          <p:cNvGrpSpPr/>
          <p:nvPr/>
        </p:nvGrpSpPr>
        <p:grpSpPr>
          <a:xfrm>
            <a:off x="5313218" y="466316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Round Same Side Corner Rectangle 14">
              <a:extLst>
                <a:ext uri="{FF2B5EF4-FFF2-40B4-BE49-F238E27FC236}">
                  <a16:creationId xmlns:a16="http://schemas.microsoft.com/office/drawing/2014/main" id="{5A4FAB1A-18F1-4A5C-BE94-C3136788955F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AutoShape 92">
              <a:extLst>
                <a:ext uri="{FF2B5EF4-FFF2-40B4-BE49-F238E27FC236}">
                  <a16:creationId xmlns:a16="http://schemas.microsoft.com/office/drawing/2014/main" id="{5084CCD2-D8C4-45D0-A00D-301D0B7788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55DF89-6AE5-4450-A431-41280AA89F88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A72C1C0-D227-44A8-8A08-CFBB558CBA5B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장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/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단점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EF801B3-ED56-4FD2-B828-4EE0E4CF15B3}"/>
              </a:ext>
            </a:extLst>
          </p:cNvPr>
          <p:cNvGrpSpPr/>
          <p:nvPr/>
        </p:nvGrpSpPr>
        <p:grpSpPr>
          <a:xfrm>
            <a:off x="5313218" y="606533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Round Same Side Corner Rectangle 14">
              <a:extLst>
                <a:ext uri="{FF2B5EF4-FFF2-40B4-BE49-F238E27FC236}">
                  <a16:creationId xmlns:a16="http://schemas.microsoft.com/office/drawing/2014/main" id="{FB85523C-AAA1-464C-907C-D9CE6E389212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AutoShape 92">
              <a:extLst>
                <a:ext uri="{FF2B5EF4-FFF2-40B4-BE49-F238E27FC236}">
                  <a16:creationId xmlns:a16="http://schemas.microsoft.com/office/drawing/2014/main" id="{FECFCDF3-DE46-46CB-8364-FD92805078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5F1832-9E81-47BD-9742-53340C11574F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494D9C4-7931-43D5-B0E2-94EC4354D0F4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사용 사례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B0C4AE8C-83E2-4BCC-950C-3A10335083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85557"/>
      </p:ext>
    </p:extLst>
  </p:cSld>
  <p:clrMapOvr>
    <a:masterClrMapping/>
  </p:clrMapOvr>
  <p:transition spd="slow" advTm="1983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" x="7951788" y="925513"/>
          <p14:tracePt t="92" x="7986713" y="884238"/>
          <p14:tracePt t="95" x="7994650" y="884238"/>
          <p14:tracePt t="102" x="7994650" y="874713"/>
          <p14:tracePt t="114" x="7994650" y="858838"/>
          <p14:tracePt t="117" x="8012113" y="849313"/>
          <p14:tracePt t="121" x="8012113" y="841375"/>
          <p14:tracePt t="125" x="8020050" y="833438"/>
          <p14:tracePt t="137" x="8029575" y="833438"/>
          <p14:tracePt t="141" x="8029575" y="815975"/>
          <p14:tracePt t="145" x="8037513" y="815975"/>
          <p14:tracePt t="154" x="8054975" y="808038"/>
          <p14:tracePt t="166" x="8062913" y="798513"/>
          <p14:tracePt t="169" x="8070850" y="798513"/>
          <p14:tracePt t="174" x="8070850" y="790575"/>
          <p14:tracePt t="177" x="8080375" y="790575"/>
          <p14:tracePt t="181" x="8080375" y="773113"/>
          <p14:tracePt t="194" x="8096250" y="773113"/>
          <p14:tracePt t="201" x="8105775" y="765175"/>
          <p14:tracePt t="214" x="8113713" y="765175"/>
          <p14:tracePt t="222" x="8121650" y="765175"/>
          <p14:tracePt t="225" x="8139113" y="765175"/>
          <p14:tracePt t="229" x="8139113" y="755650"/>
          <p14:tracePt t="234" x="8147050" y="755650"/>
          <p14:tracePt t="241" x="8156575" y="747713"/>
          <p14:tracePt t="249" x="8164513" y="747713"/>
          <p14:tracePt t="262" x="8181975" y="747713"/>
          <p14:tracePt t="265" x="8181975" y="730250"/>
          <p14:tracePt t="277" x="8189913" y="730250"/>
          <p14:tracePt t="357" x="8199438" y="730250"/>
          <p14:tracePt t="365" x="8207375" y="739775"/>
          <p14:tracePt t="374" x="8224838" y="747713"/>
          <p14:tracePt t="378" x="8232775" y="755650"/>
          <p14:tracePt t="386" x="8240713" y="765175"/>
          <p14:tracePt t="390" x="8240713" y="781050"/>
          <p14:tracePt t="394" x="8240713" y="790575"/>
          <p14:tracePt t="397" x="8240713" y="798513"/>
          <p14:tracePt t="401" x="8240713" y="808038"/>
          <p14:tracePt t="405" x="8240713" y="823913"/>
          <p14:tracePt t="409" x="8240713" y="833438"/>
          <p14:tracePt t="414" x="8240713" y="841375"/>
          <p14:tracePt t="417" x="8240713" y="849313"/>
          <p14:tracePt t="421" x="8240713" y="866775"/>
          <p14:tracePt t="425" x="8240713" y="874713"/>
          <p14:tracePt t="429" x="8240713" y="884238"/>
          <p14:tracePt t="433" x="8240713" y="909638"/>
          <p14:tracePt t="437" x="8240713" y="917575"/>
          <p14:tracePt t="448" x="8240713" y="925513"/>
          <p14:tracePt t="449" x="8240713" y="935038"/>
          <p14:tracePt t="457" x="8240713" y="952500"/>
          <p14:tracePt t="461" x="8240713" y="960438"/>
          <p14:tracePt t="465" x="8240713" y="968375"/>
          <p14:tracePt t="473" x="8232775" y="977900"/>
          <p14:tracePt t="477" x="8215313" y="993775"/>
          <p14:tracePt t="485" x="8207375" y="1003300"/>
          <p14:tracePt t="489" x="8199438" y="1003300"/>
          <p14:tracePt t="494" x="8189913" y="1003300"/>
          <p14:tracePt t="497" x="8174038" y="1011238"/>
          <p14:tracePt t="501" x="8164513" y="1011238"/>
          <p14:tracePt t="505" x="8156575" y="1019175"/>
          <p14:tracePt t="510" x="8147050" y="1019175"/>
          <p14:tracePt t="514" x="8147050" y="1036638"/>
          <p14:tracePt t="517" x="8131175" y="1036638"/>
          <p14:tracePt t="521" x="8121650" y="1044575"/>
          <p14:tracePt t="525" x="8113713" y="1044575"/>
          <p14:tracePt t="529" x="8105775" y="1054100"/>
          <p14:tracePt t="533" x="8088313" y="1054100"/>
          <p14:tracePt t="537" x="8080375" y="1054100"/>
          <p14:tracePt t="541" x="8080375" y="1062038"/>
          <p14:tracePt t="545" x="8070850" y="1062038"/>
          <p14:tracePt t="550" x="8045450" y="1079500"/>
          <p14:tracePt t="553" x="8037513" y="1079500"/>
          <p14:tracePt t="557" x="8029575" y="1087438"/>
          <p14:tracePt t="561" x="8020050" y="1087438"/>
          <p14:tracePt t="565" x="8004175" y="1087438"/>
          <p14:tracePt t="576" x="7986713" y="1096963"/>
          <p14:tracePt t="577" x="7977188" y="1096963"/>
          <p14:tracePt t="581" x="7961313" y="1096963"/>
          <p14:tracePt t="585" x="7951788" y="1096963"/>
          <p14:tracePt t="589" x="7935913" y="1096963"/>
          <p14:tracePt t="593" x="7910513" y="1096963"/>
          <p14:tracePt t="597" x="7900988" y="1096963"/>
          <p14:tracePt t="601" x="7875588" y="1096963"/>
          <p14:tracePt t="605" x="7859713" y="1096963"/>
          <p14:tracePt t="609" x="7832725" y="1096963"/>
          <p14:tracePt t="615" x="7824788" y="1096963"/>
          <p14:tracePt t="617" x="7807325" y="1096963"/>
          <p14:tracePt t="621" x="7791450" y="1096963"/>
          <p14:tracePt t="625" x="7773988" y="1096963"/>
          <p14:tracePt t="629" x="7766050" y="1096963"/>
          <p14:tracePt t="637" x="7748588" y="1096963"/>
          <p14:tracePt t="638" x="7731125" y="1096963"/>
          <p14:tracePt t="645" x="7723188" y="1096963"/>
          <p14:tracePt t="649" x="7705725" y="1096963"/>
          <p14:tracePt t="655" x="7697788" y="1096963"/>
          <p14:tracePt t="657" x="7688263" y="1096963"/>
          <p14:tracePt t="661" x="7662863" y="1096963"/>
          <p14:tracePt t="669" x="7646988" y="1096963"/>
          <p14:tracePt t="673" x="7637463" y="1096963"/>
          <p14:tracePt t="677" x="7621588" y="1096963"/>
          <p14:tracePt t="682" x="7612063" y="1096963"/>
          <p14:tracePt t="685" x="7604125" y="1096963"/>
          <p14:tracePt t="689" x="7578725" y="1096963"/>
          <p14:tracePt t="698" x="7553325" y="1087438"/>
          <p14:tracePt t="701" x="7527925" y="1087438"/>
          <p14:tracePt t="705" x="7518400" y="1087438"/>
          <p14:tracePt t="710" x="7493000" y="1069975"/>
          <p14:tracePt t="713" x="7477125" y="1069975"/>
          <p14:tracePt t="717" x="7467600" y="1062038"/>
          <p14:tracePt t="721" x="7451725" y="1062038"/>
          <p14:tracePt t="726" x="7442200" y="1054100"/>
          <p14:tracePt t="729" x="7434263" y="1054100"/>
          <p14:tracePt t="733" x="7426325" y="1054100"/>
          <p14:tracePt t="737" x="7408863" y="1044575"/>
          <p14:tracePt t="745" x="7400925" y="1028700"/>
          <p14:tracePt t="753" x="7391400" y="1028700"/>
          <p14:tracePt t="764" x="7383463" y="1028700"/>
          <p14:tracePt t="765" x="7366000" y="1028700"/>
          <p14:tracePt t="775" x="7358063" y="1019175"/>
          <p14:tracePt t="777" x="7358063" y="1011238"/>
          <p14:tracePt t="781" x="7348538" y="1003300"/>
          <p14:tracePt t="785" x="7340600" y="1003300"/>
          <p14:tracePt t="793" x="7323138" y="1003300"/>
          <p14:tracePt t="801" x="7315200" y="1003300"/>
          <p14:tracePt t="809" x="7307263" y="985838"/>
          <p14:tracePt t="815" x="7297738" y="985838"/>
          <p14:tracePt t="841" x="7281863" y="985838"/>
          <p14:tracePt t="845" x="7272338" y="977900"/>
          <p14:tracePt t="855" x="7264400" y="977900"/>
          <p14:tracePt t="857" x="7264400" y="968375"/>
          <p14:tracePt t="869" x="7264400" y="960438"/>
          <p14:tracePt t="886" x="7256463" y="925513"/>
          <p14:tracePt t="889" x="7256463" y="917575"/>
          <p14:tracePt t="895" x="7256463" y="900113"/>
          <p14:tracePt t="897" x="7256463" y="892175"/>
          <p14:tracePt t="902" x="7256463" y="884238"/>
          <p14:tracePt t="905" x="7256463" y="874713"/>
          <p14:tracePt t="909" x="7256463" y="858838"/>
          <p14:tracePt t="913" x="7239000" y="849313"/>
          <p14:tracePt t="917" x="7239000" y="841375"/>
          <p14:tracePt t="922" x="7229475" y="833438"/>
          <p14:tracePt t="929" x="7229475" y="815975"/>
          <p14:tracePt t="937" x="7229475" y="808038"/>
          <p14:tracePt t="950" x="7229475" y="798513"/>
          <p14:tracePt t="957" x="7229475" y="790575"/>
          <p14:tracePt t="962" x="7229475" y="773113"/>
          <p14:tracePt t="965" x="7229475" y="765175"/>
          <p14:tracePt t="969" x="7229475" y="755650"/>
          <p14:tracePt t="977" x="7229475" y="730250"/>
          <p14:tracePt t="981" x="7229475" y="722313"/>
          <p14:tracePt t="985" x="7229475" y="714375"/>
          <p14:tracePt t="989" x="7229475" y="704850"/>
          <p14:tracePt t="994" x="7229475" y="688975"/>
          <p14:tracePt t="997" x="7229475" y="671513"/>
          <p14:tracePt t="1001" x="7229475" y="663575"/>
          <p14:tracePt t="1005" x="7229475" y="646113"/>
          <p14:tracePt t="1010" x="7229475" y="636588"/>
          <p14:tracePt t="1015" x="7229475" y="628650"/>
          <p14:tracePt t="1017" x="7229475" y="620713"/>
          <p14:tracePt t="1021" x="7229475" y="603250"/>
          <p14:tracePt t="1025" x="7229475" y="595313"/>
          <p14:tracePt t="1029" x="7229475" y="585788"/>
          <p14:tracePt t="1034" x="7229475" y="577850"/>
          <p14:tracePt t="1037" x="7229475" y="552450"/>
          <p14:tracePt t="1042" x="7229475" y="544513"/>
          <p14:tracePt t="1045" x="7229475" y="534988"/>
          <p14:tracePt t="1049" x="7229475" y="509588"/>
          <p14:tracePt t="1057" x="7229475" y="501650"/>
          <p14:tracePt t="1061" x="7229475" y="492125"/>
          <p14:tracePt t="1065" x="7229475" y="476250"/>
          <p14:tracePt t="1073" x="7229475" y="458788"/>
          <p14:tracePt t="1074" x="7229475" y="450850"/>
          <p14:tracePt t="1077" x="7229475" y="425450"/>
          <p14:tracePt t="1081" x="7229475" y="415925"/>
          <p14:tracePt t="1086" x="7229475" y="390525"/>
          <p14:tracePt t="1089" x="7229475" y="374650"/>
          <p14:tracePt t="1095" x="7229475" y="347663"/>
          <p14:tracePt t="1097" x="7229475" y="331788"/>
          <p14:tracePt t="1102" x="7229475" y="306388"/>
          <p14:tracePt t="1105" x="7229475" y="288925"/>
          <p14:tracePt t="1109" x="7229475" y="280988"/>
          <p14:tracePt t="1113" x="7229475" y="263525"/>
          <p14:tracePt t="1117" x="7229475" y="246063"/>
          <p14:tracePt t="1121" x="7246938" y="220663"/>
          <p14:tracePt t="1125" x="7246938" y="212725"/>
          <p14:tracePt t="1129" x="7256463" y="203200"/>
          <p14:tracePt t="1136" x="7256463" y="195263"/>
          <p14:tracePt t="1138" x="7264400" y="177800"/>
          <p14:tracePt t="1141" x="7272338" y="169863"/>
          <p14:tracePt t="1145" x="7272338" y="161925"/>
          <p14:tracePt t="1150" x="7289800" y="152400"/>
          <p14:tracePt t="1154" x="7297738" y="136525"/>
          <p14:tracePt t="1157" x="7307263" y="136525"/>
          <p14:tracePt t="1162" x="7315200" y="127000"/>
          <p14:tracePt t="1165" x="7332663" y="119063"/>
          <p14:tracePt t="1169" x="7348538" y="111125"/>
          <p14:tracePt t="1175" x="7358063" y="93663"/>
          <p14:tracePt t="1177" x="7373938" y="85725"/>
          <p14:tracePt t="1181" x="7391400" y="85725"/>
          <p14:tracePt t="1185" x="7416800" y="76200"/>
          <p14:tracePt t="1190" x="7434263" y="68263"/>
          <p14:tracePt t="1194" x="7459663" y="68263"/>
          <p14:tracePt t="1198" x="7485063" y="50800"/>
          <p14:tracePt t="1201" x="7510463" y="42863"/>
          <p14:tracePt t="1205" x="7527925" y="33338"/>
          <p14:tracePt t="1209" x="7561263" y="25400"/>
          <p14:tracePt t="1215" x="7586663" y="7938"/>
          <p14:tracePt t="1217" x="7604125" y="0"/>
          <p14:tracePt t="1221" x="7629525" y="0"/>
          <p14:tracePt t="1225" x="7654925" y="0"/>
          <p14:tracePt t="1330" x="8351838" y="17463"/>
          <p14:tracePt t="1334" x="8377238" y="42863"/>
          <p14:tracePt t="1338" x="8402638" y="68263"/>
          <p14:tracePt t="1341" x="8410575" y="85725"/>
          <p14:tracePt t="1345" x="8435975" y="119063"/>
          <p14:tracePt t="1350" x="8453438" y="152400"/>
          <p14:tracePt t="1353" x="8478838" y="169863"/>
          <p14:tracePt t="1357" x="8488363" y="203200"/>
          <p14:tracePt t="1361" x="8504238" y="246063"/>
          <p14:tracePt t="1365" x="8529638" y="288925"/>
          <p14:tracePt t="1369" x="8547100" y="331788"/>
          <p14:tracePt t="1375" x="8572500" y="374650"/>
          <p14:tracePt t="1377" x="8580438" y="407988"/>
          <p14:tracePt t="1381" x="8589963" y="441325"/>
          <p14:tracePt t="1387" x="8589963" y="466725"/>
          <p14:tracePt t="1390" x="8605838" y="501650"/>
          <p14:tracePt t="1393" x="8605838" y="544513"/>
          <p14:tracePt t="1398" x="8615363" y="577850"/>
          <p14:tracePt t="1401" x="8615363" y="611188"/>
          <p14:tracePt t="1405" x="8615363" y="636588"/>
          <p14:tracePt t="1409" x="8615363" y="671513"/>
          <p14:tracePt t="1415" x="8615363" y="704850"/>
          <p14:tracePt t="1417" x="8597900" y="739775"/>
          <p14:tracePt t="1421" x="8589963" y="765175"/>
          <p14:tracePt t="1425" x="8580438" y="798513"/>
          <p14:tracePt t="1430" x="8572500" y="823913"/>
          <p14:tracePt t="1433" x="8555038" y="849313"/>
          <p14:tracePt t="1437" x="8555038" y="874713"/>
          <p14:tracePt t="1442" x="8547100" y="892175"/>
          <p14:tracePt t="1448" x="8539163" y="925513"/>
          <p14:tracePt t="1449" x="8513763" y="960438"/>
          <p14:tracePt t="1455" x="8504238" y="977900"/>
          <p14:tracePt t="1457" x="8504238" y="1003300"/>
          <p14:tracePt t="1462" x="8488363" y="1019175"/>
          <p14:tracePt t="1465" x="8488363" y="1036638"/>
          <p14:tracePt t="1469" x="8470900" y="1054100"/>
          <p14:tracePt t="1473" x="8453438" y="1062038"/>
          <p14:tracePt t="1477" x="8445500" y="1079500"/>
          <p14:tracePt t="1482" x="8420100" y="1087438"/>
          <p14:tracePt t="1485" x="8410575" y="1096963"/>
          <p14:tracePt t="1489" x="8385175" y="1096963"/>
          <p14:tracePt t="1495" x="8377238" y="1104900"/>
          <p14:tracePt t="1497" x="8369300" y="1104900"/>
          <p14:tracePt t="1501" x="8343900" y="1122363"/>
          <p14:tracePt t="1505" x="8326438" y="1122363"/>
          <p14:tracePt t="1514" x="8275638" y="1130300"/>
          <p14:tracePt t="1517" x="8240713" y="1130300"/>
          <p14:tracePt t="1522" x="8215313" y="1138238"/>
          <p14:tracePt t="1525" x="8189913" y="1138238"/>
          <p14:tracePt t="1529" x="8147050" y="1138238"/>
          <p14:tracePt t="1533" x="8121650" y="1138238"/>
          <p14:tracePt t="1537" x="8080375" y="1138238"/>
          <p14:tracePt t="1541" x="8062913" y="1138238"/>
          <p14:tracePt t="1545" x="8029575" y="1138238"/>
          <p14:tracePt t="1549" x="7994650" y="1138238"/>
          <p14:tracePt t="1554" x="7977188" y="1138238"/>
          <p14:tracePt t="1557" x="7943850" y="1138238"/>
          <p14:tracePt t="1562" x="7918450" y="1138238"/>
          <p14:tracePt t="1565" x="7900988" y="1138238"/>
          <p14:tracePt t="1572" x="7875588" y="1138238"/>
          <p14:tracePt t="1575" x="7859713" y="1138238"/>
          <p14:tracePt t="1577" x="7832725" y="1138238"/>
          <p14:tracePt t="1581" x="7824788" y="1138238"/>
          <p14:tracePt t="1585" x="7807325" y="1138238"/>
          <p14:tracePt t="1589" x="7791450" y="1138238"/>
          <p14:tracePt t="1593" x="7773988" y="1138238"/>
          <p14:tracePt t="1597" x="7766050" y="1138238"/>
          <p14:tracePt t="1602" x="7740650" y="1138238"/>
          <p14:tracePt t="1605" x="7731125" y="1138238"/>
          <p14:tracePt t="1609" x="7723188" y="1138238"/>
          <p14:tracePt t="1615" x="7705725" y="1138238"/>
          <p14:tracePt t="1617" x="7697788" y="1138238"/>
          <p14:tracePt t="1621" x="7688263" y="1138238"/>
          <p14:tracePt t="1625" x="7680325" y="1138238"/>
          <p14:tracePt t="1637" x="7662863" y="1138238"/>
          <p14:tracePt t="1645" x="7654925" y="1138238"/>
          <p14:tracePt t="1686" x="7646988" y="1138238"/>
          <p14:tracePt t="1705" x="7637463" y="1138238"/>
          <p14:tracePt t="1713" x="7621588" y="1138238"/>
          <p14:tracePt t="1721" x="7612063" y="1130300"/>
          <p14:tracePt t="1869" x="7612063" y="1112838"/>
          <p14:tracePt t="2065" x="7612063" y="1104900"/>
          <p14:tracePt t="2093" x="7629525" y="1096963"/>
          <p14:tracePt t="2105" x="7637463" y="1096963"/>
          <p14:tracePt t="2157" x="7637463" y="1087438"/>
          <p14:tracePt t="2169" x="7646988" y="1087438"/>
          <p14:tracePt t="2190" x="7654925" y="1069975"/>
          <p14:tracePt t="2201" x="7672388" y="1069975"/>
          <p14:tracePt t="2221" x="7680325" y="1069975"/>
          <p14:tracePt t="2229" x="7697788" y="1069975"/>
          <p14:tracePt t="2237" x="7715250" y="1069975"/>
          <p14:tracePt t="2242" x="7723188" y="1069975"/>
          <p14:tracePt t="2245" x="7731125" y="1062038"/>
          <p14:tracePt t="2253" x="7740650" y="1054100"/>
          <p14:tracePt t="2263" x="7756525" y="1054100"/>
          <p14:tracePt t="2269" x="7766050" y="1054100"/>
          <p14:tracePt t="2274" x="7773988" y="1054100"/>
          <p14:tracePt t="2277" x="7781925" y="1054100"/>
          <p14:tracePt t="2282" x="7799388" y="1054100"/>
          <p14:tracePt t="2285" x="7807325" y="1054100"/>
          <p14:tracePt t="2289" x="7816850" y="1054100"/>
          <p14:tracePt t="2293" x="7824788" y="1054100"/>
          <p14:tracePt t="2297" x="7842250" y="1054100"/>
          <p14:tracePt t="2301" x="7850188" y="1054100"/>
          <p14:tracePt t="2305" x="7859713" y="1054100"/>
          <p14:tracePt t="2309" x="7867650" y="1054100"/>
          <p14:tracePt t="2317" x="7885113" y="1054100"/>
          <p14:tracePt t="2333" x="7893050" y="1054100"/>
          <p14:tracePt t="2345" x="7900988" y="1054100"/>
          <p14:tracePt t="2353" x="7910513" y="1054100"/>
          <p14:tracePt t="2435" x="7926388" y="1054100"/>
          <p14:tracePt t="2455" x="7935913" y="1054100"/>
          <p14:tracePt t="2463" x="7943850" y="1054100"/>
          <p14:tracePt t="2475" x="7951788" y="1054100"/>
          <p14:tracePt t="2483" x="7969250" y="1054100"/>
          <p14:tracePt t="2491" x="7977188" y="1054100"/>
          <p14:tracePt t="2511" x="7986713" y="1054100"/>
          <p14:tracePt t="2515" x="7994650" y="1054100"/>
          <p14:tracePt t="2523" x="8012113" y="1054100"/>
          <p14:tracePt t="2543" x="8020050" y="1054100"/>
          <p14:tracePt t="2551" x="8029575" y="1054100"/>
          <p14:tracePt t="2555" x="8029575" y="1062038"/>
          <p14:tracePt t="2563" x="8037513" y="1079500"/>
          <p14:tracePt t="2567" x="8054975" y="1079500"/>
          <p14:tracePt t="2576" x="8062913" y="1087438"/>
          <p14:tracePt t="2583" x="8070850" y="1087438"/>
          <p14:tracePt t="2589" x="8080375" y="1096963"/>
          <p14:tracePt t="2595" x="8096250" y="1104900"/>
          <p14:tracePt t="2603" x="8105775" y="1104900"/>
          <p14:tracePt t="2611" x="8113713" y="1104900"/>
          <p14:tracePt t="2615" x="8121650" y="1104900"/>
          <p14:tracePt t="2619" x="8139113" y="1104900"/>
          <p14:tracePt t="2623" x="8147050" y="1122363"/>
          <p14:tracePt t="2703" x="8156575" y="1122363"/>
          <p14:tracePt t="2711" x="8164513" y="1122363"/>
          <p14:tracePt t="2715" x="8181975" y="1122363"/>
          <p14:tracePt t="2723" x="8189913" y="1122363"/>
          <p14:tracePt t="2727" x="8199438" y="1122363"/>
          <p14:tracePt t="2739" x="8207375" y="1122363"/>
          <p14:tracePt t="2751" x="8224838" y="1122363"/>
          <p14:tracePt t="2762" x="8232775" y="1122363"/>
          <p14:tracePt t="2871" x="8215313" y="1122363"/>
          <p14:tracePt t="2875" x="8199438" y="1112838"/>
          <p14:tracePt t="2886" x="8156575" y="1112838"/>
          <p14:tracePt t="2888" x="8147050" y="1104900"/>
          <p14:tracePt t="2891" x="8121650" y="1104900"/>
          <p14:tracePt t="2896" x="8105775" y="1104900"/>
          <p14:tracePt t="2899" x="8080375" y="1096963"/>
          <p14:tracePt t="2903" x="8062913" y="1096963"/>
          <p14:tracePt t="2909" x="8045450" y="1087438"/>
          <p14:tracePt t="2911" x="8037513" y="1087438"/>
          <p14:tracePt t="2915" x="8029575" y="1087438"/>
          <p14:tracePt t="2919" x="8020050" y="1087438"/>
          <p14:tracePt t="2923" x="8004175" y="1087438"/>
          <p14:tracePt t="2927" x="7986713" y="1087438"/>
          <p14:tracePt t="2931" x="7977188" y="1087438"/>
          <p14:tracePt t="2936" x="7961313" y="1087438"/>
          <p14:tracePt t="2939" x="7951788" y="1087438"/>
          <p14:tracePt t="2943" x="7943850" y="1087438"/>
          <p14:tracePt t="2950" x="7935913" y="1087438"/>
          <p14:tracePt t="2955" x="7918450" y="1087438"/>
          <p14:tracePt t="2959" x="7910513" y="1069975"/>
          <p14:tracePt t="2968" x="7900988" y="1069975"/>
          <p14:tracePt t="2976" x="7893050" y="1069975"/>
          <p14:tracePt t="2979" x="7875588" y="1069975"/>
          <p14:tracePt t="2983" x="7867650" y="1069975"/>
          <p14:tracePt t="2987" x="7859713" y="1069975"/>
          <p14:tracePt t="2992" x="7850188" y="1062038"/>
          <p14:tracePt t="2995" x="7824788" y="1062038"/>
          <p14:tracePt t="2999" x="7816850" y="1054100"/>
          <p14:tracePt t="3003" x="7807325" y="1044575"/>
          <p14:tracePt t="3011" x="7766050" y="1044575"/>
          <p14:tracePt t="3015" x="7748588" y="1044575"/>
          <p14:tracePt t="3019" x="7731125" y="1028700"/>
          <p14:tracePt t="3024" x="7705725" y="1028700"/>
          <p14:tracePt t="3029" x="7688263" y="1019175"/>
          <p14:tracePt t="3031" x="7680325" y="1019175"/>
          <p14:tracePt t="3035" x="7662863" y="1019175"/>
          <p14:tracePt t="3039" x="7646988" y="1019175"/>
          <p14:tracePt t="3043" x="7637463" y="1019175"/>
          <p14:tracePt t="3047" x="7621588" y="1019175"/>
          <p14:tracePt t="3051" x="7612063" y="1019175"/>
          <p14:tracePt t="3403" x="7604125" y="1019175"/>
          <p14:tracePt t="3411" x="7596188" y="1019175"/>
          <p14:tracePt t="3415" x="7578725" y="1019175"/>
          <p14:tracePt t="3428" x="7570788" y="1019175"/>
          <p14:tracePt t="3432" x="7561263" y="1019175"/>
          <p14:tracePt t="3435" x="7553325" y="1019175"/>
          <p14:tracePt t="3439" x="7527925" y="1019175"/>
          <p14:tracePt t="3443" x="7518400" y="1019175"/>
          <p14:tracePt t="3448" x="7493000" y="1019175"/>
          <p14:tracePt t="3451" x="7485063" y="1019175"/>
          <p14:tracePt t="3456" x="7467600" y="1019175"/>
          <p14:tracePt t="3460" x="7451725" y="1019175"/>
          <p14:tracePt t="3463" x="7451725" y="1036638"/>
          <p14:tracePt t="3469" x="7442200" y="1036638"/>
          <p14:tracePt t="3475" x="7434263" y="1044575"/>
          <p14:tracePt t="3479" x="7426325" y="1044575"/>
          <p14:tracePt t="3488" x="7408863" y="1044575"/>
          <p14:tracePt t="3491" x="7400925" y="1044575"/>
          <p14:tracePt t="3500" x="7391400" y="1044575"/>
          <p14:tracePt t="3511" x="7383463" y="1044575"/>
          <p14:tracePt t="3531" x="7366000" y="1044575"/>
          <p14:tracePt t="3543" x="7358063" y="1044575"/>
          <p14:tracePt t="3551" x="7348538" y="1044575"/>
          <p14:tracePt t="3555" x="7340600" y="1044575"/>
          <p14:tracePt t="3559" x="7323138" y="1044575"/>
          <p14:tracePt t="3563" x="7315200" y="1044575"/>
          <p14:tracePt t="3576" x="7297738" y="1044575"/>
          <p14:tracePt t="3579" x="7281863" y="1044575"/>
          <p14:tracePt t="3587" x="7272338" y="1044575"/>
          <p14:tracePt t="3623" x="7264400" y="1044575"/>
          <p14:tracePt t="3631" x="7256463" y="1044575"/>
          <p14:tracePt t="3691" x="7239000" y="1044575"/>
          <p14:tracePt t="3731" x="7229475" y="1044575"/>
          <p14:tracePt t="3739" x="7221538" y="1044575"/>
          <p14:tracePt t="4303" x="7229475" y="1044575"/>
          <p14:tracePt t="4307" x="7246938" y="1044575"/>
          <p14:tracePt t="4315" x="7256463" y="1044575"/>
          <p14:tracePt t="4327" x="7264400" y="1044575"/>
          <p14:tracePt t="4331" x="7272338" y="1044575"/>
          <p14:tracePt t="4339" x="7289800" y="1044575"/>
          <p14:tracePt t="4343" x="7297738" y="1044575"/>
          <p14:tracePt t="4347" x="7307263" y="1044575"/>
          <p14:tracePt t="4352" x="7315200" y="1044575"/>
          <p14:tracePt t="4359" x="7332663" y="1044575"/>
          <p14:tracePt t="4363" x="7340600" y="1044575"/>
          <p14:tracePt t="4371" x="7348538" y="1054100"/>
          <p14:tracePt t="4386" x="7358063" y="1062038"/>
          <p14:tracePt t="4395" x="7373938" y="1079500"/>
          <p14:tracePt t="4408" x="7383463" y="1087438"/>
          <p14:tracePt t="4423" x="7391400" y="1087438"/>
          <p14:tracePt t="4427" x="7400925" y="1087438"/>
          <p14:tracePt t="4435" x="7416800" y="1087438"/>
          <p14:tracePt t="4450" x="7426325" y="1096963"/>
          <p14:tracePt t="4455" x="7434263" y="1104900"/>
          <p14:tracePt t="4476" x="7442200" y="1104900"/>
          <p14:tracePt t="4515" x="7459663" y="1104900"/>
          <p14:tracePt t="4540" x="7467600" y="1104900"/>
          <p14:tracePt t="4543" x="7477125" y="1104900"/>
          <p14:tracePt t="4551" x="7485063" y="1104900"/>
          <p14:tracePt t="4575" x="7502525" y="1122363"/>
          <p14:tracePt t="4615" x="7510463" y="1122363"/>
          <p14:tracePt t="4728" x="7518400" y="1122363"/>
          <p14:tracePt t="4811" x="7527925" y="1122363"/>
          <p14:tracePt t="4822" x="7545388" y="1112838"/>
          <p14:tracePt t="4831" x="7553325" y="1112838"/>
          <p14:tracePt t="5375" x="7561263" y="1112838"/>
          <p14:tracePt t="5385" x="7570788" y="1112838"/>
          <p14:tracePt t="5527" x="7586663" y="1112838"/>
          <p14:tracePt t="5547" x="7596188" y="1122363"/>
          <p14:tracePt t="5575" x="7596188" y="1130300"/>
          <p14:tracePt t="5631" x="7596188" y="1138238"/>
          <p14:tracePt t="5659" x="7604125" y="1147763"/>
          <p14:tracePt t="5691" x="7612063" y="1147763"/>
          <p14:tracePt t="5703" x="7629525" y="1163638"/>
          <p14:tracePt t="5711" x="7637463" y="1173163"/>
          <p14:tracePt t="5719" x="7646988" y="1181100"/>
          <p14:tracePt t="5739" x="7654925" y="1189038"/>
          <p14:tracePt t="5804" x="7654925" y="1206500"/>
          <p14:tracePt t="5807" x="7654925" y="1216025"/>
          <p14:tracePt t="5811" x="7654925" y="1223963"/>
          <p14:tracePt t="5819" x="7672388" y="1231900"/>
          <p14:tracePt t="5852" x="7680325" y="1249363"/>
          <p14:tracePt t="5863" x="7680325" y="1257300"/>
          <p14:tracePt t="5873" x="7688263" y="1266825"/>
          <p14:tracePt t="5999" x="7688263" y="1274763"/>
          <p14:tracePt t="6010" x="7688263" y="1292225"/>
          <p14:tracePt t="6767" x="7688263" y="1300163"/>
          <p14:tracePt t="7187" x="7688263" y="1308100"/>
          <p14:tracePt t="7199" x="7688263" y="1317625"/>
          <p14:tracePt t="7211" x="7688263" y="1333500"/>
          <p14:tracePt t="7219" x="7697788" y="1343025"/>
          <p14:tracePt t="7243" x="7715250" y="1343025"/>
          <p14:tracePt t="7291" x="7723188" y="1350963"/>
          <p14:tracePt t="7303" x="7731125" y="1360488"/>
          <p14:tracePt t="7379" x="7740650" y="1360488"/>
          <p14:tracePt t="8235" x="7756525" y="1360488"/>
          <p14:tracePt t="8239" x="7756525" y="1376363"/>
          <p14:tracePt t="8244" x="7766050" y="1376363"/>
          <p14:tracePt t="8255" x="7773988" y="1385888"/>
          <p14:tracePt t="8375" x="7773988" y="1393825"/>
          <p14:tracePt t="8391" x="7773988" y="1401763"/>
          <p14:tracePt t="8400" x="7773988" y="1419225"/>
          <p14:tracePt t="8411" x="7773988" y="1427163"/>
          <p14:tracePt t="8419" x="7773988" y="1436688"/>
          <p14:tracePt t="8427" x="7773988" y="1444625"/>
          <p14:tracePt t="8449" x="7773988" y="1462088"/>
          <p14:tracePt t="8891" x="7781925" y="1470025"/>
          <p14:tracePt t="8967" x="7781925" y="1452563"/>
          <p14:tracePt t="8976" x="7781925" y="1444625"/>
          <p14:tracePt t="8988" x="7781925" y="1436688"/>
          <p14:tracePt t="9008" x="7781925" y="1427163"/>
          <p14:tracePt t="9015" x="7781925" y="1411288"/>
          <p14:tracePt t="9023" x="7781925" y="1401763"/>
          <p14:tracePt t="9035" x="7773988" y="1393825"/>
          <p14:tracePt t="9055" x="7766050" y="1393825"/>
          <p14:tracePt t="9063" x="7766050" y="1385888"/>
          <p14:tracePt t="9067" x="7748588" y="1385888"/>
          <p14:tracePt t="9075" x="7740650" y="1368425"/>
          <p14:tracePt t="9084" x="7731125" y="1360488"/>
          <p14:tracePt t="9087" x="7731125" y="1350963"/>
          <p14:tracePt t="9091" x="7723188" y="1350963"/>
          <p14:tracePt t="9095" x="7723188" y="1343025"/>
          <p14:tracePt t="9124" x="7705725" y="1325563"/>
          <p14:tracePt t="9183" x="7705725" y="1317625"/>
          <p14:tracePt t="9203" x="7697788" y="1308100"/>
          <p14:tracePt t="9211" x="7697788" y="1300163"/>
          <p14:tracePt t="9227" x="7688263" y="1300163"/>
          <p14:tracePt t="9236" x="7680325" y="1300163"/>
          <p14:tracePt t="9239" x="7662863" y="1300163"/>
          <p14:tracePt t="9263" x="7654925" y="1282700"/>
          <p14:tracePt t="9927" x="7654925" y="1292225"/>
          <p14:tracePt t="9976" x="7654925" y="1300163"/>
          <p14:tracePt t="9987" x="7654925" y="1308100"/>
          <p14:tracePt t="9995" x="7654925" y="1317625"/>
          <p14:tracePt t="10015" x="7654925" y="1333500"/>
          <p14:tracePt t="10107" x="7654925" y="1343025"/>
          <p14:tracePt t="10111" x="7654925" y="1350963"/>
          <p14:tracePt t="10115" x="7654925" y="1360488"/>
          <p14:tracePt t="10119" x="7672388" y="1376363"/>
          <p14:tracePt t="10125" x="7672388" y="1385888"/>
          <p14:tracePt t="10127" x="7680325" y="1393825"/>
          <p14:tracePt t="10136" x="7680325" y="1401763"/>
          <p14:tracePt t="10140" x="7680325" y="1419225"/>
          <p14:tracePt t="10147" x="7688263" y="1427163"/>
          <p14:tracePt t="10152" x="7688263" y="1436688"/>
          <p14:tracePt t="10155" x="7688263" y="1444625"/>
          <p14:tracePt t="10159" x="7697788" y="1462088"/>
          <p14:tracePt t="10167" x="7715250" y="1470025"/>
          <p14:tracePt t="10179" x="7715250" y="1477963"/>
          <p14:tracePt t="10191" x="7723188" y="1487488"/>
          <p14:tracePt t="10205" x="7723188" y="1504950"/>
          <p14:tracePt t="10211" x="7723188" y="1512888"/>
          <p14:tracePt t="10215" x="7731125" y="1520825"/>
          <p14:tracePt t="10219" x="7731125" y="1530350"/>
          <p14:tracePt t="10223" x="7740650" y="1546225"/>
          <p14:tracePt t="10227" x="7756525" y="1555750"/>
          <p14:tracePt t="10231" x="7766050" y="1563688"/>
          <p14:tracePt t="10235" x="7773988" y="1589088"/>
          <p14:tracePt t="10239" x="7781925" y="1597025"/>
          <p14:tracePt t="10244" x="7799388" y="1614488"/>
          <p14:tracePt t="10247" x="7807325" y="1631950"/>
          <p14:tracePt t="10251" x="7816850" y="1639888"/>
          <p14:tracePt t="10255" x="7824788" y="1649413"/>
          <p14:tracePt t="10262" x="7842250" y="1674813"/>
          <p14:tracePt t="10264" x="7850188" y="1682750"/>
          <p14:tracePt t="10267" x="7859713" y="1690688"/>
          <p14:tracePt t="10272" x="7867650" y="1700213"/>
          <p14:tracePt t="10275" x="7885113" y="1716088"/>
          <p14:tracePt t="10279" x="7893050" y="1725613"/>
          <p14:tracePt t="10285" x="7893050" y="1741488"/>
          <p14:tracePt t="10287" x="7900988" y="1758950"/>
          <p14:tracePt t="10291" x="7900988" y="1766888"/>
          <p14:tracePt t="10295" x="7900988" y="1776413"/>
          <p14:tracePt t="10300" x="7910513" y="1784350"/>
          <p14:tracePt t="10303" x="7910513" y="1809750"/>
          <p14:tracePt t="10307" x="7926388" y="1819275"/>
          <p14:tracePt t="10311" x="7926388" y="1827213"/>
          <p14:tracePt t="10315" x="7935913" y="1852613"/>
          <p14:tracePt t="10319" x="7935913" y="1860550"/>
          <p14:tracePt t="10325" x="7935913" y="1885950"/>
          <p14:tracePt t="10327" x="7935913" y="1903413"/>
          <p14:tracePt t="10331" x="7935913" y="1928813"/>
          <p14:tracePt t="10335" x="7935913" y="1938338"/>
          <p14:tracePt t="10340" x="7935913" y="1946275"/>
          <p14:tracePt t="10343" x="7935913" y="1971675"/>
          <p14:tracePt t="10347" x="7935913" y="1989138"/>
          <p14:tracePt t="10352" x="7943850" y="1997075"/>
          <p14:tracePt t="10355" x="7943850" y="2014538"/>
          <p14:tracePt t="10359" x="7943850" y="2030413"/>
          <p14:tracePt t="10365" x="7943850" y="2039938"/>
          <p14:tracePt t="10367" x="7943850" y="2055813"/>
          <p14:tracePt t="10371" x="7943850" y="2065338"/>
          <p14:tracePt t="10375" x="7943850" y="2073275"/>
          <p14:tracePt t="10379" x="7943850" y="2082800"/>
          <p14:tracePt t="10384" x="7943850" y="2098675"/>
          <p14:tracePt t="10388" x="7943850" y="2108200"/>
          <p14:tracePt t="10392" x="7943850" y="2116138"/>
          <p14:tracePt t="10395" x="7943850" y="2141538"/>
          <p14:tracePt t="10399" x="7943850" y="2149475"/>
          <p14:tracePt t="10405" x="7943850" y="2159000"/>
          <p14:tracePt t="10407" x="7943850" y="2166938"/>
          <p14:tracePt t="10411" x="7943850" y="2184400"/>
          <p14:tracePt t="10416" x="7943850" y="2200275"/>
          <p14:tracePt t="10419" x="7943850" y="2209800"/>
          <p14:tracePt t="10423" x="7943850" y="2235200"/>
          <p14:tracePt t="10427" x="7943850" y="2243138"/>
          <p14:tracePt t="10432" x="7943850" y="2252663"/>
          <p14:tracePt t="10435" x="7943850" y="2268538"/>
          <p14:tracePt t="10443" x="7943850" y="2286000"/>
          <p14:tracePt t="10451" x="7943850" y="2293938"/>
          <p14:tracePt t="10455" x="7943850" y="2311400"/>
          <p14:tracePt t="10459" x="7943850" y="2319338"/>
          <p14:tracePt t="10463" x="7943850" y="2328863"/>
          <p14:tracePt t="10467" x="7943850" y="2336800"/>
          <p14:tracePt t="10476" x="7943850" y="2354263"/>
          <p14:tracePt t="10479" x="7943850" y="2362200"/>
          <p14:tracePt t="10487" x="7943850" y="2371725"/>
          <p14:tracePt t="10493" x="7943850" y="2379663"/>
          <p14:tracePt t="10498" x="7943850" y="2397125"/>
          <p14:tracePt t="10505" x="7943850" y="2413000"/>
          <p14:tracePt t="10513" x="7943850" y="2422525"/>
          <p14:tracePt t="10517" x="7943850" y="2438400"/>
          <p14:tracePt t="10521" x="7943850" y="2447925"/>
          <p14:tracePt t="10525" x="7943850" y="2455863"/>
          <p14:tracePt t="10529" x="7943850" y="2463800"/>
          <p14:tracePt t="10533" x="7943850" y="2481263"/>
          <p14:tracePt t="10539" x="7943850" y="2489200"/>
          <p14:tracePt t="10541" x="7943850" y="2498725"/>
          <p14:tracePt t="10545" x="7935913" y="2506663"/>
          <p14:tracePt t="10549" x="7935913" y="2524125"/>
          <p14:tracePt t="10554" x="7935913" y="2532063"/>
          <p14:tracePt t="10557" x="7935913" y="2549525"/>
          <p14:tracePt t="10566" x="7935913" y="2574925"/>
          <p14:tracePt t="10575" x="7935913" y="2582863"/>
          <p14:tracePt t="10577" x="7935913" y="2608263"/>
          <p14:tracePt t="10581" x="7935913" y="2617788"/>
          <p14:tracePt t="10585" x="7935913" y="2625725"/>
          <p14:tracePt t="10589" x="7935913" y="2651125"/>
          <p14:tracePt t="10593" x="7935913" y="2660650"/>
          <p14:tracePt t="10597" x="7935913" y="2676525"/>
          <p14:tracePt t="10601" x="7935913" y="2693988"/>
          <p14:tracePt t="10605" x="7935913" y="2711450"/>
          <p14:tracePt t="10609" x="7935913" y="2719388"/>
          <p14:tracePt t="10613" x="7935913" y="2736850"/>
          <p14:tracePt t="10619" x="7935913" y="2752725"/>
          <p14:tracePt t="10621" x="7935913" y="2762250"/>
          <p14:tracePt t="10625" x="7935913" y="2787650"/>
          <p14:tracePt t="10629" x="7935913" y="2805113"/>
          <p14:tracePt t="10636" x="7935913" y="2820988"/>
          <p14:tracePt t="10638" x="7935913" y="2830513"/>
          <p14:tracePt t="10641" x="7935913" y="2838450"/>
          <p14:tracePt t="10645" x="7935913" y="2846388"/>
          <p14:tracePt t="10649" x="7918450" y="2871788"/>
          <p14:tracePt t="10653" x="7918450" y="2881313"/>
          <p14:tracePt t="10659" x="7910513" y="2906713"/>
          <p14:tracePt t="10661" x="7910513" y="2914650"/>
          <p14:tracePt t="10669" x="7910513" y="2922588"/>
          <p14:tracePt t="10670" x="7910513" y="2949575"/>
          <p14:tracePt t="10674" x="7900988" y="2957513"/>
          <p14:tracePt t="10677" x="7900988" y="2974975"/>
          <p14:tracePt t="10682" x="7900988" y="2990850"/>
          <p14:tracePt t="10685" x="7900988" y="3008313"/>
          <p14:tracePt t="10689" x="7900988" y="3016250"/>
          <p14:tracePt t="10693" x="7900988" y="3041650"/>
          <p14:tracePt t="10700" x="7893050" y="3059113"/>
          <p14:tracePt t="10701" x="7893050" y="3084513"/>
          <p14:tracePt t="10705" x="7875588" y="3101975"/>
          <p14:tracePt t="10709" x="7875588" y="3127375"/>
          <p14:tracePt t="10713" x="7875588" y="3160713"/>
          <p14:tracePt t="10717" x="7875588" y="3178175"/>
          <p14:tracePt t="10721" x="7867650" y="3203575"/>
          <p14:tracePt t="10725" x="7867650" y="3221038"/>
          <p14:tracePt t="10729" x="7867650" y="3246438"/>
          <p14:tracePt t="10733" x="7867650" y="3263900"/>
          <p14:tracePt t="10738" x="7867650" y="3289300"/>
          <p14:tracePt t="10741" x="7859713" y="3297238"/>
          <p14:tracePt t="10745" x="7859713" y="3314700"/>
          <p14:tracePt t="10749" x="7850188" y="3330575"/>
          <p14:tracePt t="10753" x="7850188" y="3340100"/>
          <p14:tracePt t="10761" x="7850188" y="3348038"/>
          <p14:tracePt t="10762" x="7850188" y="3355975"/>
          <p14:tracePt t="10765" x="7850188" y="3373438"/>
          <p14:tracePt t="10769" x="7850188" y="3382963"/>
          <p14:tracePt t="10773" x="7832725" y="3390900"/>
          <p14:tracePt t="10777" x="7832725" y="3398838"/>
          <p14:tracePt t="10781" x="7832725" y="3416300"/>
          <p14:tracePt t="10785" x="7832725" y="3424238"/>
          <p14:tracePt t="10789" x="7824788" y="3433763"/>
          <p14:tracePt t="10794" x="7824788" y="3441700"/>
          <p14:tracePt t="10797" x="7816850" y="3459163"/>
          <p14:tracePt t="10801" x="7807325" y="3467100"/>
          <p14:tracePt t="10805" x="7807325" y="3475038"/>
          <p14:tracePt t="10809" x="7791450" y="3484563"/>
          <p14:tracePt t="10818" x="7781925" y="3502025"/>
          <p14:tracePt t="10824" x="7781925" y="3509963"/>
          <p14:tracePt t="10825" x="7773988" y="3509963"/>
          <p14:tracePt t="10829" x="7766050" y="3517900"/>
          <p14:tracePt t="10834" x="7766050" y="3527425"/>
          <p14:tracePt t="10837" x="7748588" y="3527425"/>
          <p14:tracePt t="10845" x="7740650" y="3543300"/>
          <p14:tracePt t="10849" x="7731125" y="3543300"/>
          <p14:tracePt t="10853" x="7723188" y="3543300"/>
          <p14:tracePt t="10858" x="7705725" y="3552825"/>
          <p14:tracePt t="10865" x="7697788" y="3560763"/>
          <p14:tracePt t="10869" x="7688263" y="3560763"/>
          <p14:tracePt t="10877" x="7680325" y="3560763"/>
          <p14:tracePt t="10881" x="7662863" y="3568700"/>
          <p14:tracePt t="10887" x="7646988" y="3568700"/>
          <p14:tracePt t="10889" x="7637463" y="3586163"/>
          <p14:tracePt t="10893" x="7621588" y="3586163"/>
          <p14:tracePt t="10899" x="7612063" y="3594100"/>
          <p14:tracePt t="10901" x="7604125" y="3594100"/>
          <p14:tracePt t="10905" x="7596188" y="3594100"/>
          <p14:tracePt t="10909" x="7570788" y="3594100"/>
          <p14:tracePt t="10913" x="7553325" y="3594100"/>
          <p14:tracePt t="10917" x="7527925" y="3594100"/>
          <p14:tracePt t="10921" x="7510463" y="3594100"/>
          <p14:tracePt t="10925" x="7485063" y="3594100"/>
          <p14:tracePt t="10930" x="7467600" y="3594100"/>
          <p14:tracePt t="10933" x="7442200" y="3594100"/>
          <p14:tracePt t="10939" x="7426325" y="3594100"/>
          <p14:tracePt t="10941" x="7400925" y="3594100"/>
          <p14:tracePt t="10948" x="7383463" y="3594100"/>
          <p14:tracePt t="10949" x="7358063" y="3594100"/>
          <p14:tracePt t="10953" x="7340600" y="3594100"/>
          <p14:tracePt t="10957" x="7315200" y="3594100"/>
          <p14:tracePt t="10961" x="7297738" y="3594100"/>
          <p14:tracePt t="10965" x="7272338" y="3594100"/>
          <p14:tracePt t="10969" x="7256463" y="3594100"/>
          <p14:tracePt t="10973" x="7229475" y="3594100"/>
          <p14:tracePt t="10977" x="7213600" y="3594100"/>
          <p14:tracePt t="10981" x="7196138" y="3594100"/>
          <p14:tracePt t="10994" x="7145338" y="3594100"/>
          <p14:tracePt t="10997" x="7127875" y="3594100"/>
          <p14:tracePt t="11001" x="7112000" y="3594100"/>
          <p14:tracePt t="11005" x="7094538" y="3578225"/>
          <p14:tracePt t="11011" x="7085013" y="3568700"/>
          <p14:tracePt t="11013" x="7069138" y="3568700"/>
          <p14:tracePt t="11018" x="7051675" y="3560763"/>
          <p14:tracePt t="11021" x="7043738" y="3552825"/>
          <p14:tracePt t="11025" x="7026275" y="3535363"/>
          <p14:tracePt t="11029" x="7018338" y="3527425"/>
          <p14:tracePt t="11034" x="7008813" y="3517900"/>
          <p14:tracePt t="11037" x="6983413" y="3492500"/>
          <p14:tracePt t="11041" x="6975475" y="3484563"/>
          <p14:tracePt t="11045" x="6975475" y="3467100"/>
          <p14:tracePt t="11049" x="6967538" y="3449638"/>
          <p14:tracePt t="11053" x="6958013" y="3433763"/>
          <p14:tracePt t="11058" x="6932613" y="3408363"/>
          <p14:tracePt t="11062" x="6924675" y="3398838"/>
          <p14:tracePt t="11065" x="6899275" y="3382963"/>
          <p14:tracePt t="11069" x="6889750" y="3355975"/>
          <p14:tracePt t="11075" x="6881813" y="3340100"/>
          <p14:tracePt t="11077" x="6856413" y="3314700"/>
          <p14:tracePt t="11081" x="6848475" y="3297238"/>
          <p14:tracePt t="11085" x="6838950" y="3263900"/>
          <p14:tracePt t="11089" x="6813550" y="3238500"/>
          <p14:tracePt t="11093" x="6805613" y="3221038"/>
          <p14:tracePt t="11098" x="6797675" y="3186113"/>
          <p14:tracePt t="11102" x="6788150" y="3170238"/>
          <p14:tracePt t="11105" x="6788150" y="3135313"/>
          <p14:tracePt t="11109" x="6788150" y="3101975"/>
          <p14:tracePt t="11113" x="6788150" y="3067050"/>
          <p14:tracePt t="11117" x="6788150" y="3051175"/>
          <p14:tracePt t="11121" x="6788150" y="3016250"/>
          <p14:tracePt t="11125" x="6788150" y="2982913"/>
          <p14:tracePt t="11129" x="6788150" y="2957513"/>
          <p14:tracePt t="11133" x="6788150" y="2922588"/>
          <p14:tracePt t="11139" x="6788150" y="2889250"/>
          <p14:tracePt t="11141" x="6788150" y="2855913"/>
          <p14:tracePt t="11145" x="6788150" y="2830513"/>
          <p14:tracePt t="11150" x="6788150" y="2795588"/>
          <p14:tracePt t="11153" x="6788150" y="2762250"/>
          <p14:tracePt t="11157" x="6797675" y="2727325"/>
          <p14:tracePt t="11161" x="6805613" y="2686050"/>
          <p14:tracePt t="11165" x="6823075" y="2660650"/>
          <p14:tracePt t="11169" x="6831013" y="2625725"/>
          <p14:tracePt t="11173" x="6838950" y="2592388"/>
          <p14:tracePt t="11177" x="6838950" y="2557463"/>
          <p14:tracePt t="11181" x="6864350" y="2532063"/>
          <p14:tracePt t="11185" x="6873875" y="2498725"/>
          <p14:tracePt t="11189" x="6881813" y="2463800"/>
          <p14:tracePt t="11198" x="6907213" y="2387600"/>
          <p14:tracePt t="11201" x="6907213" y="2362200"/>
          <p14:tracePt t="11205" x="6915150" y="2328863"/>
          <p14:tracePt t="11209" x="6924675" y="2286000"/>
          <p14:tracePt t="11213" x="6932613" y="2252663"/>
          <p14:tracePt t="11219" x="6950075" y="2217738"/>
          <p14:tracePt t="11221" x="6967538" y="2192338"/>
          <p14:tracePt t="11225" x="6975475" y="2159000"/>
          <p14:tracePt t="11230" x="7000875" y="2124075"/>
          <p14:tracePt t="11233" x="7008813" y="2082800"/>
          <p14:tracePt t="11237" x="7034213" y="2047875"/>
          <p14:tracePt t="11242" x="7043738" y="2022475"/>
          <p14:tracePt t="11245" x="7059613" y="1989138"/>
          <p14:tracePt t="11249" x="7085013" y="1954213"/>
          <p14:tracePt t="11253" x="7102475" y="1920875"/>
          <p14:tracePt t="11262" x="7137400" y="1870075"/>
          <p14:tracePt t="11265" x="7162800" y="1852613"/>
          <p14:tracePt t="11269" x="7170738" y="1819275"/>
          <p14:tracePt t="11273" x="7188200" y="1793875"/>
          <p14:tracePt t="11277" x="7213600" y="1784350"/>
          <p14:tracePt t="11281" x="7221538" y="1766888"/>
          <p14:tracePt t="11285" x="7246938" y="1741488"/>
          <p14:tracePt t="11290" x="7264400" y="1733550"/>
          <p14:tracePt t="11293" x="7272338" y="1725613"/>
          <p14:tracePt t="11298" x="7289800" y="1700213"/>
          <p14:tracePt t="11301" x="7307263" y="1690688"/>
          <p14:tracePt t="11305" x="7315200" y="1690688"/>
          <p14:tracePt t="11309" x="7340600" y="1682750"/>
          <p14:tracePt t="11313" x="7348538" y="1665288"/>
          <p14:tracePt t="11317" x="7358063" y="1665288"/>
          <p14:tracePt t="11322" x="7383463" y="1657350"/>
          <p14:tracePt t="11328" x="7391400" y="1649413"/>
          <p14:tracePt t="11330" x="7400925" y="1649413"/>
          <p14:tracePt t="11333" x="7426325" y="1649413"/>
          <p14:tracePt t="11339" x="7434263" y="1639888"/>
          <p14:tracePt t="11342" x="7459663" y="1639888"/>
          <p14:tracePt t="11345" x="7467600" y="1622425"/>
          <p14:tracePt t="11349" x="7485063" y="1622425"/>
          <p14:tracePt t="11354" x="7502525" y="1622425"/>
          <p14:tracePt t="11357" x="7518400" y="1622425"/>
          <p14:tracePt t="11361" x="7553325" y="1622425"/>
          <p14:tracePt t="11365" x="7570788" y="1622425"/>
          <p14:tracePt t="11369" x="7596188" y="1622425"/>
          <p14:tracePt t="11373" x="7629525" y="1622425"/>
          <p14:tracePt t="11377" x="7654925" y="1622425"/>
          <p14:tracePt t="11381" x="7688263" y="1622425"/>
          <p14:tracePt t="11386" x="7723188" y="1622425"/>
          <p14:tracePt t="11389" x="7773988" y="1622425"/>
          <p14:tracePt t="11393" x="7816850" y="1622425"/>
          <p14:tracePt t="11397" x="7859713" y="1622425"/>
          <p14:tracePt t="11401" x="7900988" y="1622425"/>
          <p14:tracePt t="11405" x="7926388" y="1631950"/>
          <p14:tracePt t="11410" x="7951788" y="1639888"/>
          <p14:tracePt t="11413" x="7977188" y="1639888"/>
          <p14:tracePt t="11418" x="8012113" y="1657350"/>
          <p14:tracePt t="11421" x="8020050" y="1674813"/>
          <p14:tracePt t="11425" x="8037513" y="1682750"/>
          <p14:tracePt t="11430" x="8062913" y="1700213"/>
          <p14:tracePt t="11434" x="8080375" y="1716088"/>
          <p14:tracePt t="11437" x="8105775" y="1725613"/>
          <p14:tracePt t="11441" x="8113713" y="1741488"/>
          <p14:tracePt t="11445" x="8121650" y="1766888"/>
          <p14:tracePt t="11450" x="8147050" y="1784350"/>
          <p14:tracePt t="11453" x="8156575" y="1809750"/>
          <p14:tracePt t="11458" x="8181975" y="1827213"/>
          <p14:tracePt t="11462" x="8199438" y="1852613"/>
          <p14:tracePt t="11465" x="8207375" y="1870075"/>
          <p14:tracePt t="11469" x="8224838" y="1895475"/>
          <p14:tracePt t="11473" x="8232775" y="1911350"/>
          <p14:tracePt t="11478" x="8240713" y="1946275"/>
          <p14:tracePt t="11481" x="8266113" y="1979613"/>
          <p14:tracePt t="11485" x="8275638" y="1997075"/>
          <p14:tracePt t="11489" x="8283575" y="2030413"/>
          <p14:tracePt t="11493" x="8291513" y="2055813"/>
          <p14:tracePt t="11498" x="8318500" y="2073275"/>
          <p14:tracePt t="11501" x="8326438" y="2108200"/>
          <p14:tracePt t="11505" x="8326438" y="2124075"/>
          <p14:tracePt t="11510" x="8334375" y="2159000"/>
          <p14:tracePt t="11514" x="8351838" y="2192338"/>
          <p14:tracePt t="11517" x="8359775" y="2227263"/>
          <p14:tracePt t="11521" x="8359775" y="2243138"/>
          <p14:tracePt t="11525" x="8369300" y="2278063"/>
          <p14:tracePt t="11529" x="8369300" y="2293938"/>
          <p14:tracePt t="11533" x="8377238" y="2336800"/>
          <p14:tracePt t="11539" x="8377238" y="2362200"/>
          <p14:tracePt t="11541" x="8377238" y="2405063"/>
          <p14:tracePt t="11545" x="8394700" y="2438400"/>
          <p14:tracePt t="11549" x="8394700" y="2455863"/>
          <p14:tracePt t="11554" x="8402638" y="2489200"/>
          <p14:tracePt t="11557" x="8402638" y="2524125"/>
          <p14:tracePt t="11561" x="8402638" y="2549525"/>
          <p14:tracePt t="11565" x="8402638" y="2582863"/>
          <p14:tracePt t="11570" x="8402638" y="2608263"/>
          <p14:tracePt t="11574" x="8402638" y="2633663"/>
          <p14:tracePt t="11577" x="8402638" y="2660650"/>
          <p14:tracePt t="11581" x="8402638" y="2693988"/>
          <p14:tracePt t="11585" x="8402638" y="2711450"/>
          <p14:tracePt t="11589" x="8402638" y="2744788"/>
          <p14:tracePt t="11593" x="8402638" y="2762250"/>
          <p14:tracePt t="11597" x="8402638" y="2795588"/>
          <p14:tracePt t="11601" x="8402638" y="2820988"/>
          <p14:tracePt t="11606" x="8402638" y="2838450"/>
          <p14:tracePt t="11609" x="8402638" y="2863850"/>
          <p14:tracePt t="11613" x="8402638" y="2889250"/>
          <p14:tracePt t="11619" x="8402638" y="2914650"/>
          <p14:tracePt t="11621" x="8402638" y="2932113"/>
          <p14:tracePt t="11625" x="8402638" y="2965450"/>
          <p14:tracePt t="11629" x="8402638" y="2990850"/>
          <p14:tracePt t="11636" x="8402638" y="3008313"/>
          <p14:tracePt t="11637" x="8402638" y="3033713"/>
          <p14:tracePt t="11641" x="8402638" y="3041650"/>
          <p14:tracePt t="11645" x="8402638" y="3059113"/>
          <p14:tracePt t="11649" x="8402638" y="3084513"/>
          <p14:tracePt t="11653" x="8385175" y="3101975"/>
          <p14:tracePt t="11659" x="8377238" y="3119438"/>
          <p14:tracePt t="11661" x="8369300" y="3127375"/>
          <p14:tracePt t="11668" x="8359775" y="3144838"/>
          <p14:tracePt t="11669" x="8343900" y="3160713"/>
          <p14:tracePt t="11674" x="8343900" y="3178175"/>
          <p14:tracePt t="11677" x="8334375" y="3186113"/>
          <p14:tracePt t="11681" x="8326438" y="3203575"/>
          <p14:tracePt t="11685" x="8318500" y="3211513"/>
          <p14:tracePt t="11690" x="8301038" y="3228975"/>
          <p14:tracePt t="11693" x="8283575" y="3246438"/>
          <p14:tracePt t="11700" x="8283575" y="3254375"/>
          <p14:tracePt t="11702" x="8275638" y="3263900"/>
          <p14:tracePt t="11705" x="8258175" y="3271838"/>
          <p14:tracePt t="11709" x="8258175" y="3289300"/>
          <p14:tracePt t="11713" x="8250238" y="3305175"/>
          <p14:tracePt t="11717" x="8240713" y="3314700"/>
          <p14:tracePt t="11725" x="8232775" y="3330575"/>
          <p14:tracePt t="11729" x="8232775" y="3340100"/>
          <p14:tracePt t="11733" x="8215313" y="3340100"/>
          <p14:tracePt t="11739" x="8207375" y="3348038"/>
          <p14:tracePt t="11741" x="8199438" y="3355975"/>
          <p14:tracePt t="11745" x="8189913" y="3373438"/>
          <p14:tracePt t="11749" x="8174038" y="3373438"/>
          <p14:tracePt t="11754" x="8164513" y="3382963"/>
          <p14:tracePt t="11759" x="8156575" y="3390900"/>
          <p14:tracePt t="11762" x="8147050" y="3390900"/>
          <p14:tracePt t="11765" x="8131175" y="3398838"/>
          <p14:tracePt t="11769" x="8121650" y="3416300"/>
          <p14:tracePt t="11773" x="8105775" y="3424238"/>
          <p14:tracePt t="11777" x="8088313" y="3424238"/>
          <p14:tracePt t="11781" x="8080375" y="3433763"/>
          <p14:tracePt t="11785" x="8062913" y="3433763"/>
          <p14:tracePt t="11790" x="8045450" y="3433763"/>
          <p14:tracePt t="11793" x="8029575" y="3441700"/>
          <p14:tracePt t="11797" x="8004175" y="3459163"/>
          <p14:tracePt t="11801" x="7994650" y="3459163"/>
          <p14:tracePt t="11805" x="7986713" y="3467100"/>
          <p14:tracePt t="11809" x="7977188" y="3467100"/>
          <p14:tracePt t="11813" x="7961313" y="3467100"/>
          <p14:tracePt t="11819" x="7951788" y="3467100"/>
          <p14:tracePt t="11824" x="7943850" y="3475038"/>
          <p14:tracePt t="11825" x="7935913" y="3484563"/>
          <p14:tracePt t="11829" x="7918450" y="3484563"/>
          <p14:tracePt t="11834" x="7910513" y="3484563"/>
          <p14:tracePt t="11837" x="7900988" y="3502025"/>
          <p14:tracePt t="11845" x="7893050" y="3502025"/>
          <p14:tracePt t="11849" x="7875588" y="3502025"/>
          <p14:tracePt t="11853" x="7867650" y="3502025"/>
          <p14:tracePt t="11859" x="7859713" y="3509963"/>
          <p14:tracePt t="11865" x="7850188" y="3517900"/>
          <p14:tracePt t="11921" x="7832725" y="3517900"/>
          <p14:tracePt t="11933" x="7824788" y="3517900"/>
          <p14:tracePt t="11941" x="7816850" y="3517900"/>
          <p14:tracePt t="11949" x="7807325" y="3517900"/>
          <p14:tracePt t="11957" x="7791450" y="3517900"/>
          <p14:tracePt t="11965" x="7781925" y="3509963"/>
          <p14:tracePt t="11969" x="7773988" y="3509963"/>
          <p14:tracePt t="12005" x="7773988" y="3492500"/>
          <p14:tracePt t="12038" x="7766050" y="3484563"/>
          <p14:tracePt t="12125" x="7766050" y="3475038"/>
          <p14:tracePt t="12145" x="7766050" y="3467100"/>
          <p14:tracePt t="12166" x="7766050" y="3449638"/>
          <p14:tracePt t="12173" x="7766050" y="3441700"/>
          <p14:tracePt t="12257" x="7766050" y="3433763"/>
          <p14:tracePt t="12269" x="7766050" y="3424238"/>
          <p14:tracePt t="12365" x="7766050" y="3408363"/>
          <p14:tracePt t="12379" x="7773988" y="3408363"/>
          <p14:tracePt t="12398" x="7773988" y="3398838"/>
          <p14:tracePt t="12410" x="7781925" y="3398838"/>
          <p14:tracePt t="12498" x="7799388" y="3390900"/>
          <p14:tracePt t="12505" x="7807325" y="3382963"/>
          <p14:tracePt t="12512" x="7816850" y="3382963"/>
          <p14:tracePt t="12514" x="7816850" y="3365500"/>
          <p14:tracePt t="12517" x="7824788" y="3365500"/>
          <p14:tracePt t="12526" x="7824788" y="3355975"/>
          <p14:tracePt t="12533" x="7824788" y="3348038"/>
          <p14:tracePt t="12539" x="7842250" y="3348038"/>
          <p14:tracePt t="12541" x="7842250" y="3340100"/>
          <p14:tracePt t="12545" x="7842250" y="3322638"/>
          <p14:tracePt t="12549" x="7850188" y="3322638"/>
          <p14:tracePt t="12553" x="7850188" y="3314700"/>
          <p14:tracePt t="12557" x="7859713" y="3314700"/>
          <p14:tracePt t="12572" x="7859713" y="3305175"/>
          <p14:tracePt t="12586" x="7859713" y="3297238"/>
          <p14:tracePt t="12593" x="7859713" y="3279775"/>
          <p14:tracePt t="12597" x="7859713" y="3271838"/>
          <p14:tracePt t="12602" x="7859713" y="3263900"/>
          <p14:tracePt t="12606" x="7867650" y="3263900"/>
          <p14:tracePt t="12613" x="7867650" y="3254375"/>
          <p14:tracePt t="12621" x="7867650" y="3238500"/>
          <p14:tracePt t="12625" x="7885113" y="3238500"/>
          <p14:tracePt t="12629" x="7885113" y="3228975"/>
          <p14:tracePt t="12633" x="7893050" y="3221038"/>
          <p14:tracePt t="12641" x="7900988" y="3211513"/>
          <p14:tracePt t="12669" x="7910513" y="3195638"/>
          <p14:tracePt t="12674" x="7910513" y="3186113"/>
          <p14:tracePt t="12678" x="7926388" y="3186113"/>
          <p14:tracePt t="12689" x="7926388" y="3178175"/>
          <p14:tracePt t="12699" x="7926388" y="3170238"/>
          <p14:tracePt t="12705" x="7935913" y="3170238"/>
          <p14:tracePt t="12714" x="7935913" y="3152775"/>
          <p14:tracePt t="12733" x="7935913" y="3144838"/>
          <p14:tracePt t="12737" x="7943850" y="3144838"/>
          <p14:tracePt t="12742" x="7943850" y="3135313"/>
          <p14:tracePt t="12745" x="7951788" y="3135313"/>
          <p14:tracePt t="12778" x="7951788" y="3127375"/>
          <p14:tracePt t="12789" x="7969250" y="3127375"/>
          <p14:tracePt t="12797" x="7969250" y="3109913"/>
          <p14:tracePt t="12806" x="7977188" y="3101975"/>
          <p14:tracePt t="12813" x="7986713" y="3101975"/>
          <p14:tracePt t="12861" x="7986713" y="3094038"/>
          <p14:tracePt t="12873" x="7994650" y="3094038"/>
          <p14:tracePt t="12913" x="7994650" y="3084513"/>
          <p14:tracePt t="12917" x="8012113" y="3084513"/>
          <p14:tracePt t="12921" x="8012113" y="3067050"/>
          <p14:tracePt t="12926" x="8020050" y="3067050"/>
          <p14:tracePt t="13093" x="8020050" y="3059113"/>
          <p14:tracePt t="13393" x="8020050" y="3051175"/>
          <p14:tracePt t="13405" x="8029575" y="3051175"/>
          <p14:tracePt t="13589" x="8029575" y="3041650"/>
          <p14:tracePt t="13601" x="8037513" y="3041650"/>
          <p14:tracePt t="13733" x="8037513" y="3025775"/>
          <p14:tracePt t="13745" x="8054975" y="3025775"/>
          <p14:tracePt t="14129" x="8054975" y="3016250"/>
          <p14:tracePt t="14141" x="8062913" y="3016250"/>
          <p14:tracePt t="14229" x="8070850" y="3016250"/>
          <p14:tracePt t="14925" x="8080375" y="3016250"/>
          <p14:tracePt t="14933" x="8096250" y="3033713"/>
          <p14:tracePt t="14941" x="8096250" y="3041650"/>
          <p14:tracePt t="14948" x="8105775" y="3051175"/>
          <p14:tracePt t="14953" x="8105775" y="3059113"/>
          <p14:tracePt t="14957" x="8113713" y="3076575"/>
          <p14:tracePt t="14962" x="8113713" y="3084513"/>
          <p14:tracePt t="14966" x="8113713" y="3094038"/>
          <p14:tracePt t="14973" x="8121650" y="3101975"/>
          <p14:tracePt t="14981" x="8121650" y="3119438"/>
          <p14:tracePt t="14985" x="8121650" y="3127375"/>
          <p14:tracePt t="14989" x="8139113" y="3135313"/>
          <p14:tracePt t="14993" x="8139113" y="3144838"/>
          <p14:tracePt t="14997" x="8147050" y="3144838"/>
          <p14:tracePt t="15007" x="8147050" y="3160713"/>
          <p14:tracePt t="15012" x="8147050" y="3170238"/>
          <p14:tracePt t="15017" x="8156575" y="3178175"/>
          <p14:tracePt t="15021" x="8156575" y="3186113"/>
          <p14:tracePt t="15025" x="8156575" y="3203575"/>
          <p14:tracePt t="15029" x="8156575" y="3211513"/>
          <p14:tracePt t="15033" x="8156575" y="3228975"/>
          <p14:tracePt t="15037" x="8156575" y="3246438"/>
          <p14:tracePt t="15041" x="8156575" y="3254375"/>
          <p14:tracePt t="15047" x="8156575" y="3271838"/>
          <p14:tracePt t="15049" x="8156575" y="3289300"/>
          <p14:tracePt t="15053" x="8164513" y="3305175"/>
          <p14:tracePt t="15057" x="8164513" y="3314700"/>
          <p14:tracePt t="15061" x="8181975" y="3340100"/>
          <p14:tracePt t="15065" x="8181975" y="3348038"/>
          <p14:tracePt t="15071" x="8181975" y="3355975"/>
          <p14:tracePt t="15075" x="8189913" y="3373438"/>
          <p14:tracePt t="15077" x="8189913" y="3390900"/>
          <p14:tracePt t="15081" x="8199438" y="3398838"/>
          <p14:tracePt t="15086" x="8199438" y="3424238"/>
          <p14:tracePt t="15089" x="8207375" y="3441700"/>
          <p14:tracePt t="15093" x="8207375" y="3459163"/>
          <p14:tracePt t="15097" x="8207375" y="3475038"/>
          <p14:tracePt t="15102" x="8224838" y="3484563"/>
          <p14:tracePt t="15105" x="8224838" y="3509963"/>
          <p14:tracePt t="15109" x="8224838" y="3527425"/>
          <p14:tracePt t="15113" x="8224838" y="3543300"/>
          <p14:tracePt t="15117" x="8224838" y="3560763"/>
          <p14:tracePt t="15121" x="8224838" y="3586163"/>
          <p14:tracePt t="15127" x="8224838" y="3603625"/>
          <p14:tracePt t="15129" x="8232775" y="3629025"/>
          <p14:tracePt t="15135" x="8232775" y="3654425"/>
          <p14:tracePt t="15137" x="8240713" y="3679825"/>
          <p14:tracePt t="15141" x="8240713" y="3697288"/>
          <p14:tracePt t="15145" x="8240713" y="3722688"/>
          <p14:tracePt t="15150" x="8240713" y="3730625"/>
          <p14:tracePt t="15153" x="8250238" y="3756025"/>
          <p14:tracePt t="15157" x="8250238" y="3773488"/>
          <p14:tracePt t="15161" x="8250238" y="3798888"/>
          <p14:tracePt t="15165" x="8266113" y="3816350"/>
          <p14:tracePt t="15169" x="8266113" y="3824288"/>
          <p14:tracePt t="15173" x="8275638" y="3849688"/>
          <p14:tracePt t="15177" x="8275638" y="3857625"/>
          <p14:tracePt t="15182" x="8275638" y="3867150"/>
          <p14:tracePt t="15185" x="8275638" y="3892550"/>
          <p14:tracePt t="15189" x="8275638" y="3900488"/>
          <p14:tracePt t="15193" x="8275638" y="3925888"/>
          <p14:tracePt t="15197" x="8275638" y="3935413"/>
          <p14:tracePt t="15201" x="8275638" y="3943350"/>
          <p14:tracePt t="15207" x="8283575" y="3951288"/>
          <p14:tracePt t="15213" x="8283575" y="3968750"/>
          <p14:tracePt t="15217" x="8283575" y="3976688"/>
          <p14:tracePt t="15226" x="8283575" y="3986213"/>
          <p14:tracePt t="15229" x="8283575" y="3994150"/>
          <p14:tracePt t="15237" x="8283575" y="4011613"/>
          <p14:tracePt t="15247" x="8283575" y="4019550"/>
          <p14:tracePt t="15263" x="8283575" y="4027488"/>
          <p14:tracePt t="15281" x="8283575" y="4037013"/>
          <p14:tracePt t="15289" x="8283575" y="4052888"/>
          <p14:tracePt t="15306" x="8283575" y="4062413"/>
          <p14:tracePt t="15313" x="8283575" y="4070350"/>
          <p14:tracePt t="15323" x="8283575" y="4079875"/>
          <p14:tracePt t="15333" x="8283575" y="4095750"/>
          <p14:tracePt t="15341" x="8283575" y="4105275"/>
          <p14:tracePt t="15349" x="8283575" y="4113213"/>
          <p14:tracePt t="15361" x="8283575" y="4121150"/>
          <p14:tracePt t="15369" x="8283575" y="4138613"/>
          <p14:tracePt t="15377" x="8283575" y="4146550"/>
          <p14:tracePt t="15409" x="8283575" y="4156075"/>
          <p14:tracePt t="15413" x="8283575" y="4164013"/>
          <p14:tracePt t="15421" x="8275638" y="4181475"/>
          <p14:tracePt t="15430" x="8275638" y="4189413"/>
          <p14:tracePt t="15433" x="8258175" y="4197350"/>
          <p14:tracePt t="15437" x="8258175" y="4206875"/>
          <p14:tracePt t="15441" x="8250238" y="4224338"/>
          <p14:tracePt t="15450" x="8250238" y="4240213"/>
          <p14:tracePt t="15453" x="8250238" y="4249738"/>
          <p14:tracePt t="15462" x="8240713" y="4265613"/>
          <p14:tracePt t="15465" x="8240713" y="4283075"/>
          <p14:tracePt t="15474" x="8232775" y="4291013"/>
          <p14:tracePt t="15477" x="8232775" y="4308475"/>
          <p14:tracePt t="15481" x="8215313" y="4316413"/>
          <p14:tracePt t="15487" x="8215313" y="4325938"/>
          <p14:tracePt t="15489" x="8207375" y="4325938"/>
          <p14:tracePt t="15493" x="8199438" y="4351338"/>
          <p14:tracePt t="15497" x="8199438" y="4359275"/>
          <p14:tracePt t="15501" x="8189913" y="4368800"/>
          <p14:tracePt t="15505" x="8174038" y="4394200"/>
          <p14:tracePt t="15510" x="8174038" y="4402138"/>
          <p14:tracePt t="15514" x="8164513" y="4419600"/>
          <p14:tracePt t="15517" x="8164513" y="4435475"/>
          <p14:tracePt t="15521" x="8156575" y="4452938"/>
          <p14:tracePt t="15527" x="8147050" y="4478338"/>
          <p14:tracePt t="15529" x="8147050" y="4486275"/>
          <p14:tracePt t="15533" x="8147050" y="4503738"/>
          <p14:tracePt t="15537" x="8147050" y="4521200"/>
          <p14:tracePt t="15541" x="8147050" y="4529138"/>
          <p14:tracePt t="15546" x="8131175" y="4546600"/>
          <p14:tracePt t="15549" x="8131175" y="4564063"/>
          <p14:tracePt t="15554" x="8121650" y="4579938"/>
          <p14:tracePt t="15557" x="8121650" y="4589463"/>
          <p14:tracePt t="15561" x="8121650" y="4614863"/>
          <p14:tracePt t="15565" x="8121650" y="4622800"/>
          <p14:tracePt t="15570" x="8121650" y="4648200"/>
          <p14:tracePt t="15574" x="8121650" y="4657725"/>
          <p14:tracePt t="15577" x="8121650" y="4673600"/>
          <p14:tracePt t="15581" x="8121650" y="4691063"/>
          <p14:tracePt t="15586" x="8113713" y="4699000"/>
          <p14:tracePt t="15589" x="8113713" y="4708525"/>
          <p14:tracePt t="15597" x="8113713" y="4716463"/>
          <p14:tracePt t="15607" x="8113713" y="4733925"/>
          <p14:tracePt t="15613" x="8113713" y="4741863"/>
          <p14:tracePt t="15621" x="8113713" y="4749800"/>
          <p14:tracePt t="15625" x="8105775" y="4759325"/>
          <p14:tracePt t="15629" x="8105775" y="4775200"/>
          <p14:tracePt t="15635" x="8088313" y="4784725"/>
          <p14:tracePt t="15637" x="8080375" y="4792663"/>
          <p14:tracePt t="15641" x="8080375" y="4802188"/>
          <p14:tracePt t="15647" x="8080375" y="4818063"/>
          <p14:tracePt t="15649" x="8070850" y="4827588"/>
          <p14:tracePt t="15653" x="8070850" y="4835525"/>
          <p14:tracePt t="15657" x="8062913" y="4843463"/>
          <p14:tracePt t="15662" x="8045450" y="4860925"/>
          <p14:tracePt t="15667" x="8045450" y="4868863"/>
          <p14:tracePt t="15669" x="8045450" y="4878388"/>
          <p14:tracePt t="15673" x="8045450" y="4886325"/>
          <p14:tracePt t="15681" x="8037513" y="4903788"/>
          <p14:tracePt t="15687" x="8037513" y="4911725"/>
          <p14:tracePt t="15689" x="8029575" y="4919663"/>
          <p14:tracePt t="15698" x="8029575" y="4929188"/>
          <p14:tracePt t="15701" x="8020050" y="4929188"/>
          <p14:tracePt t="15714" x="8020050" y="4946650"/>
          <p14:tracePt t="15717" x="8004175" y="4946650"/>
          <p14:tracePt t="15721" x="8004175" y="4954588"/>
          <p14:tracePt t="15727" x="7994650" y="4954588"/>
          <p14:tracePt t="15729" x="7994650" y="4962525"/>
          <p14:tracePt t="15741" x="7986713" y="4962525"/>
          <p14:tracePt t="15745" x="7977188" y="4972050"/>
          <p14:tracePt t="15749" x="7977188" y="4987925"/>
          <p14:tracePt t="15754" x="7961313" y="4987925"/>
          <p14:tracePt t="15758" x="7961313" y="4997450"/>
          <p14:tracePt t="15762" x="7951788" y="4997450"/>
          <p14:tracePt t="15769" x="7943850" y="4997450"/>
          <p14:tracePt t="15773" x="7935913" y="4997450"/>
          <p14:tracePt t="15781" x="7918450" y="4997450"/>
          <p14:tracePt t="15785" x="7918450" y="5005388"/>
          <p14:tracePt t="15789" x="7910513" y="5005388"/>
          <p14:tracePt t="15801" x="7910513" y="5013325"/>
          <p14:tracePt t="15807" x="7900988" y="5013325"/>
          <p14:tracePt t="15817" x="7893050" y="5013325"/>
          <p14:tracePt t="15825" x="7867650" y="5013325"/>
          <p14:tracePt t="15829" x="7859713" y="5013325"/>
          <p14:tracePt t="15833" x="7850188" y="5013325"/>
          <p14:tracePt t="15837" x="7832725" y="5013325"/>
          <p14:tracePt t="15841" x="7824788" y="5013325"/>
          <p14:tracePt t="15847" x="7816850" y="5013325"/>
          <p14:tracePt t="15849" x="7807325" y="5013325"/>
          <p14:tracePt t="15853" x="7791450" y="5013325"/>
          <p14:tracePt t="15857" x="7773988" y="5013325"/>
          <p14:tracePt t="15861" x="7766050" y="5013325"/>
          <p14:tracePt t="15865" x="7748588" y="5013325"/>
          <p14:tracePt t="15869" x="7731125" y="5013325"/>
          <p14:tracePt t="15888" x="7705725" y="5013325"/>
          <p14:tracePt t="15921" x="7697788" y="5013325"/>
          <p14:tracePt t="15930" x="7688263" y="5013325"/>
          <p14:tracePt t="15977" x="7680325" y="5013325"/>
          <p14:tracePt t="16033" x="7680325" y="5005388"/>
          <p14:tracePt t="16046" x="7680325" y="4997450"/>
          <p14:tracePt t="16057" x="7680325" y="4979988"/>
          <p14:tracePt t="16065" x="7688263" y="4979988"/>
          <p14:tracePt t="16073" x="7688263" y="4972050"/>
          <p14:tracePt t="16077" x="7697788" y="4972050"/>
          <p14:tracePt t="16081" x="7715250" y="4972050"/>
          <p14:tracePt t="16087" x="7715250" y="4962525"/>
          <p14:tracePt t="16093" x="7723188" y="4962525"/>
          <p14:tracePt t="16114" x="7731125" y="4962525"/>
          <p14:tracePt t="16117" x="7740650" y="4962525"/>
          <p14:tracePt t="16121" x="7756525" y="4962525"/>
          <p14:tracePt t="16127" x="7766050" y="4962525"/>
          <p14:tracePt t="16129" x="7773988" y="4962525"/>
          <p14:tracePt t="16134" x="7781925" y="4962525"/>
          <p14:tracePt t="16141" x="7799388" y="4962525"/>
          <p14:tracePt t="16145" x="7807325" y="4962525"/>
          <p14:tracePt t="16149" x="7816850" y="4962525"/>
          <p14:tracePt t="16157" x="7824788" y="4962525"/>
          <p14:tracePt t="16161" x="7842250" y="4962525"/>
          <p14:tracePt t="16169" x="7859713" y="4962525"/>
          <p14:tracePt t="16173" x="7867650" y="4962525"/>
          <p14:tracePt t="16177" x="7885113" y="4962525"/>
          <p14:tracePt t="16181" x="7900988" y="4962525"/>
          <p14:tracePt t="16185" x="7910513" y="4972050"/>
          <p14:tracePt t="16189" x="7935913" y="4997450"/>
          <p14:tracePt t="16196" x="7951788" y="5005388"/>
          <p14:tracePt t="16199" x="7986713" y="5013325"/>
          <p14:tracePt t="16201" x="8020050" y="5038725"/>
          <p14:tracePt t="16207" x="8037513" y="5056188"/>
          <p14:tracePt t="16209" x="8070850" y="5081588"/>
          <p14:tracePt t="16213" x="8105775" y="5116513"/>
          <p14:tracePt t="16217" x="8121650" y="5132388"/>
          <p14:tracePt t="16222" x="8156575" y="5157788"/>
          <p14:tracePt t="16225" x="8189913" y="5175250"/>
          <p14:tracePt t="16229" x="8207375" y="5200650"/>
          <p14:tracePt t="16233" x="8232775" y="5218113"/>
          <p14:tracePt t="16237" x="8250238" y="5243513"/>
          <p14:tracePt t="16241" x="8266113" y="5260975"/>
          <p14:tracePt t="16245" x="8275638" y="5286375"/>
          <p14:tracePt t="16249" x="8283575" y="5302250"/>
          <p14:tracePt t="16253" x="8291513" y="5327650"/>
          <p14:tracePt t="16261" x="8308975" y="5353050"/>
          <p14:tracePt t="16266" x="8308975" y="5380038"/>
          <p14:tracePt t="16269" x="8308975" y="5395913"/>
          <p14:tracePt t="16274" x="8318500" y="5413375"/>
          <p14:tracePt t="16277" x="8318500" y="5430838"/>
          <p14:tracePt t="16281" x="8326438" y="5456238"/>
          <p14:tracePt t="16285" x="8326438" y="5472113"/>
          <p14:tracePt t="16290" x="8334375" y="5497513"/>
          <p14:tracePt t="16293" x="8334375" y="5524500"/>
          <p14:tracePt t="16297" x="8334375" y="5549900"/>
          <p14:tracePt t="16301" x="8351838" y="5557838"/>
          <p14:tracePt t="16306" x="8351838" y="5583238"/>
          <p14:tracePt t="16309" x="8359775" y="5600700"/>
          <p14:tracePt t="16314" x="8369300" y="5626100"/>
          <p14:tracePt t="16317" x="8369300" y="5641975"/>
          <p14:tracePt t="16325" x="8369300" y="5651500"/>
          <p14:tracePt t="16327" x="8377238" y="5668963"/>
          <p14:tracePt t="16330" x="8377238" y="5684838"/>
          <p14:tracePt t="16333" x="8377238" y="5694363"/>
          <p14:tracePt t="16337" x="8377238" y="5710238"/>
          <p14:tracePt t="16342" x="8377238" y="5727700"/>
          <p14:tracePt t="16345" x="8377238" y="5735638"/>
          <p14:tracePt t="16349" x="8377238" y="5753100"/>
          <p14:tracePt t="16354" x="8377238" y="5761038"/>
          <p14:tracePt t="16357" x="8377238" y="5770563"/>
          <p14:tracePt t="16361" x="8377238" y="5778500"/>
          <p14:tracePt t="16369" x="8377238" y="5795963"/>
          <p14:tracePt t="16373" x="8377238" y="5803900"/>
          <p14:tracePt t="16377" x="8377238" y="5821363"/>
          <p14:tracePt t="16383" x="8377238" y="5838825"/>
          <p14:tracePt t="16386" x="8377238" y="5854700"/>
          <p14:tracePt t="16389" x="8377238" y="5864225"/>
          <p14:tracePt t="16394" x="8377238" y="5880100"/>
          <p14:tracePt t="16398" x="8377238" y="5889625"/>
          <p14:tracePt t="16401" x="8377238" y="5897563"/>
          <p14:tracePt t="16405" x="8377238" y="5922963"/>
          <p14:tracePt t="16409" x="8377238" y="5932488"/>
          <p14:tracePt t="16414" x="8377238" y="5948363"/>
          <p14:tracePt t="16417" x="8377238" y="5965825"/>
          <p14:tracePt t="16421" x="8377238" y="5983288"/>
          <p14:tracePt t="16425" x="8377238" y="5991225"/>
          <p14:tracePt t="16429" x="8377238" y="6016625"/>
          <p14:tracePt t="16433" x="8377238" y="6024563"/>
          <p14:tracePt t="16437" x="8377238" y="6049963"/>
          <p14:tracePt t="16441" x="8369300" y="6059488"/>
          <p14:tracePt t="16450" x="8369300" y="6076950"/>
          <p14:tracePt t="16453" x="8359775" y="6092825"/>
          <p14:tracePt t="16457" x="8359775" y="6102350"/>
          <p14:tracePt t="16462" x="8343900" y="6110288"/>
          <p14:tracePt t="16465" x="8334375" y="6118225"/>
          <p14:tracePt t="16474" x="8334375" y="6135688"/>
          <p14:tracePt t="16477" x="8334375" y="6143625"/>
          <p14:tracePt t="16485" x="8334375" y="6153150"/>
          <p14:tracePt t="16505" x="8334375" y="6161088"/>
          <p14:tracePt t="16514" x="8326438" y="6161088"/>
          <p14:tracePt t="16517" x="8326438" y="6178550"/>
          <p14:tracePt t="16521" x="8318500" y="6186488"/>
          <p14:tracePt t="16525" x="8318500" y="6194425"/>
          <p14:tracePt t="16533" x="8318500" y="6203950"/>
          <p14:tracePt t="16538" x="8301038" y="6221413"/>
          <p14:tracePt t="16542" x="8301038" y="6229350"/>
          <p14:tracePt t="16545" x="8301038" y="6237288"/>
          <p14:tracePt t="16549" x="8291513" y="6246813"/>
          <p14:tracePt t="16557" x="8283575" y="6262688"/>
          <p14:tracePt t="16565" x="8275638" y="6272213"/>
          <p14:tracePt t="16576" x="8258175" y="6280150"/>
          <p14:tracePt t="16577" x="8258175" y="6288088"/>
          <p14:tracePt t="16582" x="8250238" y="6288088"/>
          <p14:tracePt t="16586" x="8250238" y="6305550"/>
          <p14:tracePt t="16613" x="8250238" y="6313488"/>
          <p14:tracePt t="16637" x="8240713" y="6313488"/>
          <p14:tracePt t="16650" x="8240713" y="6323013"/>
          <p14:tracePt t="16678" x="8240713" y="6330950"/>
          <p14:tracePt t="16681" x="8232775" y="6330950"/>
          <p14:tracePt t="16685" x="8232775" y="6348413"/>
          <p14:tracePt t="16693" x="8232775" y="6356350"/>
          <p14:tracePt t="16698" x="8215313" y="6356350"/>
          <p14:tracePt t="16709" x="8215313" y="6365875"/>
          <p14:tracePt t="16742" x="8215313" y="6373813"/>
          <p14:tracePt t="17521" x="8215313" y="6365875"/>
          <p14:tracePt t="17533" x="8215313" y="6356350"/>
          <p14:tracePt t="17537" x="8215313" y="6338888"/>
          <p14:tracePt t="17541" x="8224838" y="6338888"/>
          <p14:tracePt t="17549" x="8224838" y="6330950"/>
          <p14:tracePt t="17554" x="8232775" y="6330950"/>
          <p14:tracePt t="17557" x="8232775" y="6323013"/>
          <p14:tracePt t="17561" x="8240713" y="6313488"/>
          <p14:tracePt t="17573" x="8240713" y="6297613"/>
          <p14:tracePt t="17589" x="8240713" y="6288088"/>
          <p14:tracePt t="17594" x="8240713" y="6280150"/>
          <p14:tracePt t="17597" x="8240713" y="6272213"/>
          <p14:tracePt t="17601" x="8250238" y="6272213"/>
          <p14:tracePt t="17621" x="8250238" y="6254750"/>
          <p14:tracePt t="17629" x="8250238" y="6246813"/>
          <p14:tracePt t="17645" x="8250238" y="6237288"/>
          <p14:tracePt t="17653" x="8266113" y="6229350"/>
          <p14:tracePt t="17661" x="8275638" y="6229350"/>
          <p14:tracePt t="17689" x="8275638" y="6211888"/>
          <p14:tracePt t="17730" x="8275638" y="6203950"/>
          <p14:tracePt t="17741" x="8283575" y="6203950"/>
          <p14:tracePt t="17749" x="8283575" y="6194425"/>
          <p14:tracePt t="17760" x="8283575" y="6186488"/>
          <p14:tracePt t="17869" x="8283575" y="6169025"/>
          <p14:tracePt t="17877" x="8291513" y="6161088"/>
          <p14:tracePt t="17885" x="8308975" y="6161088"/>
          <p14:tracePt t="17985" x="8308975" y="6153150"/>
          <p14:tracePt t="17997" x="8318500" y="6143625"/>
          <p14:tracePt t="18001" x="8326438" y="6143625"/>
          <p14:tracePt t="18006" x="8326438" y="6127750"/>
          <p14:tracePt t="18011" x="8334375" y="6127750"/>
          <p14:tracePt t="18021" x="8334375" y="6118225"/>
          <p14:tracePt t="18105" x="8334375" y="6110288"/>
          <p14:tracePt t="18118" x="8351838" y="6102350"/>
          <p14:tracePt t="18125" x="8351838" y="6084888"/>
          <p14:tracePt t="18149" x="8351838" y="6076950"/>
          <p14:tracePt t="18153" x="8359775" y="6067425"/>
          <p14:tracePt t="18161" x="8369300" y="6059488"/>
          <p14:tracePt t="18297" x="8369300" y="6042025"/>
          <p14:tracePt t="18305" x="8369300" y="6034088"/>
          <p14:tracePt t="18309" x="8369300" y="6024563"/>
          <p14:tracePt t="18317" x="8369300" y="5999163"/>
          <p14:tracePt t="18324" x="8377238" y="5991225"/>
          <p14:tracePt t="18325" x="8377238" y="5983288"/>
          <p14:tracePt t="18329" x="8377238" y="5973763"/>
          <p14:tracePt t="18333" x="8377238" y="5948363"/>
          <p14:tracePt t="18337" x="8377238" y="5940425"/>
          <p14:tracePt t="18341" x="8377238" y="5915025"/>
          <p14:tracePt t="18345" x="8377238" y="5905500"/>
          <p14:tracePt t="18349" x="8377238" y="5897563"/>
          <p14:tracePt t="18354" x="8377238" y="5872163"/>
          <p14:tracePt t="18357" x="8394700" y="5864225"/>
          <p14:tracePt t="18361" x="8394700" y="5854700"/>
          <p14:tracePt t="18365" x="8402638" y="5846763"/>
          <p14:tracePt t="18369" x="8402638" y="5829300"/>
          <p14:tracePt t="18373" x="8402638" y="5813425"/>
          <p14:tracePt t="18377" x="8402638" y="5803900"/>
          <p14:tracePt t="18381" x="8402638" y="5788025"/>
          <p14:tracePt t="18387" x="8402638" y="5778500"/>
          <p14:tracePt t="18389" x="8402638" y="5761038"/>
          <p14:tracePt t="18394" x="8402638" y="5735638"/>
          <p14:tracePt t="18397" x="8402638" y="5702300"/>
          <p14:tracePt t="18401" x="8402638" y="5676900"/>
          <p14:tracePt t="18405" x="8402638" y="5641975"/>
          <p14:tracePt t="18409" x="8402638" y="5608638"/>
          <p14:tracePt t="18413" x="8402638" y="5575300"/>
          <p14:tracePt t="18417" x="8402638" y="5557838"/>
          <p14:tracePt t="18421" x="8402638" y="5524500"/>
          <p14:tracePt t="18425" x="8402638" y="5507038"/>
          <p14:tracePt t="18429" x="8402638" y="5472113"/>
          <p14:tracePt t="18435" x="8402638" y="5446713"/>
          <p14:tracePt t="18437" x="8402638" y="5421313"/>
          <p14:tracePt t="18441" x="8402638" y="5395913"/>
          <p14:tracePt t="18445" x="8402638" y="5362575"/>
          <p14:tracePt t="18451" x="8402638" y="5345113"/>
          <p14:tracePt t="18453" x="8402638" y="5319713"/>
          <p14:tracePt t="18457" x="8402638" y="5302250"/>
          <p14:tracePt t="18462" x="8402638" y="5276850"/>
          <p14:tracePt t="18465" x="8402638" y="5268913"/>
          <p14:tracePt t="18469" x="8402638" y="5251450"/>
          <p14:tracePt t="18475" x="8402638" y="5235575"/>
          <p14:tracePt t="18477" x="8402638" y="5218113"/>
          <p14:tracePt t="18481" x="8402638" y="5192713"/>
          <p14:tracePt t="18485" x="8402638" y="5167313"/>
          <p14:tracePt t="18489" x="8402638" y="5132388"/>
          <p14:tracePt t="18493" x="8410575" y="5099050"/>
          <p14:tracePt t="18497" x="8435975" y="5038725"/>
          <p14:tracePt t="18501" x="8445500" y="4962525"/>
          <p14:tracePt t="18506" x="8462963" y="4886325"/>
          <p14:tracePt t="18510" x="8478838" y="4802188"/>
          <p14:tracePt t="18514" x="8488363" y="4741863"/>
          <p14:tracePt t="18517" x="8496300" y="4673600"/>
          <p14:tracePt t="18521" x="8496300" y="4622800"/>
          <p14:tracePt t="18525" x="8504238" y="4554538"/>
          <p14:tracePt t="18530" x="8504238" y="4495800"/>
          <p14:tracePt t="18533" x="8504238" y="4445000"/>
          <p14:tracePt t="18537" x="8504238" y="4384675"/>
          <p14:tracePt t="18541" x="8504238" y="4333875"/>
          <p14:tracePt t="18545" x="8504238" y="4283075"/>
          <p14:tracePt t="18549" x="8504238" y="4232275"/>
          <p14:tracePt t="18554" x="8504238" y="4189413"/>
          <p14:tracePt t="18557" x="8504238" y="4130675"/>
          <p14:tracePt t="18561" x="8496300" y="4087813"/>
          <p14:tracePt t="18565" x="8488363" y="4044950"/>
          <p14:tracePt t="18569" x="8462963" y="4002088"/>
          <p14:tracePt t="18574" x="8453438" y="3951288"/>
          <p14:tracePt t="18577" x="8428038" y="3908425"/>
          <p14:tracePt t="18581" x="8420100" y="3867150"/>
          <p14:tracePt t="18586" x="8402638" y="3816350"/>
          <p14:tracePt t="18589" x="8385175" y="3773488"/>
          <p14:tracePt t="18594" x="8369300" y="3730625"/>
          <p14:tracePt t="18597" x="8343900" y="3679825"/>
          <p14:tracePt t="18602" x="8326438" y="3619500"/>
          <p14:tracePt t="18605" x="8291513" y="3560763"/>
          <p14:tracePt t="18610" x="8258175" y="3492500"/>
          <p14:tracePt t="18613" x="8215313" y="3424238"/>
          <p14:tracePt t="18617" x="8164513" y="3340100"/>
          <p14:tracePt t="18621" x="8121650" y="3254375"/>
          <p14:tracePt t="18625" x="8062913" y="3152775"/>
          <p14:tracePt t="18627" x="7994650" y="3067050"/>
          <p14:tracePt t="18638" x="7859713" y="2855913"/>
          <p14:tracePt t="18640" x="7773988" y="2752725"/>
          <p14:tracePt t="18645" x="7688263" y="2633663"/>
          <p14:tracePt t="18649" x="7596188" y="2516188"/>
          <p14:tracePt t="18652" x="7493000" y="2405063"/>
          <p14:tracePt t="18655" x="7400925" y="2286000"/>
          <p14:tracePt t="18661" x="7297738" y="2159000"/>
          <p14:tracePt t="18668" x="7069138" y="1911350"/>
          <p14:tracePt t="18671" x="6942138" y="1784350"/>
          <p14:tracePt t="18676" x="6805613" y="1657350"/>
          <p14:tracePt t="18680" x="6643688" y="1530350"/>
          <p14:tracePt t="18683" x="6499225" y="1401763"/>
          <p14:tracePt t="18687" x="6329363" y="1282700"/>
          <p14:tracePt t="18691" x="6159500" y="1155700"/>
          <p14:tracePt t="18698" x="5989638" y="1044575"/>
          <p14:tracePt t="18699" x="5819775" y="917575"/>
          <p14:tracePt t="18703" x="5649913" y="790575"/>
          <p14:tracePt t="18707" x="5472113" y="663575"/>
          <p14:tracePt t="18711" x="5284788" y="544513"/>
          <p14:tracePt t="18715" x="5106988" y="425450"/>
          <p14:tracePt t="18719" x="4935538" y="306388"/>
          <p14:tracePt t="18723" x="4775200" y="203200"/>
          <p14:tracePt t="18728" x="4605338" y="93663"/>
          <p14:tracePt t="18731" x="445135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FFBC756-CE3C-412E-A5F2-217D7AC65495}"/>
              </a:ext>
            </a:extLst>
          </p:cNvPr>
          <p:cNvGrpSpPr/>
          <p:nvPr/>
        </p:nvGrpSpPr>
        <p:grpSpPr>
          <a:xfrm>
            <a:off x="292039" y="31758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ound Same Side Corner Rectangle 14">
              <a:extLst>
                <a:ext uri="{FF2B5EF4-FFF2-40B4-BE49-F238E27FC236}">
                  <a16:creationId xmlns:a16="http://schemas.microsoft.com/office/drawing/2014/main" id="{1FC23666-087D-4BEE-BD0A-337ED40DDA60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AutoShape 92">
              <a:extLst>
                <a:ext uri="{FF2B5EF4-FFF2-40B4-BE49-F238E27FC236}">
                  <a16:creationId xmlns:a16="http://schemas.microsoft.com/office/drawing/2014/main" id="{57366A13-9FC1-430D-855A-3B83FBD32D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C19F3A-4343-4F70-A7D0-36F6F682E15E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309DD6-DC64-4088-B548-508AFCA0838B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(2) : 12865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평범한 배낭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9958EC14-52D9-46C7-8F9F-6CF2A4B6A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384950"/>
              </p:ext>
            </p:extLst>
          </p:nvPr>
        </p:nvGraphicFramePr>
        <p:xfrm>
          <a:off x="580039" y="1810528"/>
          <a:ext cx="8128000" cy="18542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1623860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14565697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9545967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379917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774330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6609402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5006732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10919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/>
                        <a:t>무게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30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76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472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63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53560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84C4ED10-5539-43D6-8CA0-18A847CFB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766" y="247043"/>
            <a:ext cx="4752528" cy="1293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6420C-130A-4BBC-B78D-8C801ACB90B6}"/>
              </a:ext>
            </a:extLst>
          </p:cNvPr>
          <p:cNvSpPr txBox="1"/>
          <p:nvPr/>
        </p:nvSpPr>
        <p:spPr>
          <a:xfrm>
            <a:off x="8919411" y="2582779"/>
            <a:ext cx="27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번째</a:t>
            </a:r>
            <a:r>
              <a:rPr lang="en-US" altLang="ko-KR" dirty="0"/>
              <a:t> : </a:t>
            </a:r>
            <a:r>
              <a:rPr lang="ko-KR" altLang="en-US" dirty="0"/>
              <a:t>무게</a:t>
            </a:r>
            <a:r>
              <a:rPr lang="en-US" altLang="ko-KR" dirty="0"/>
              <a:t>(6), </a:t>
            </a:r>
            <a:r>
              <a:rPr lang="ko-KR" altLang="en-US" dirty="0"/>
              <a:t>가치</a:t>
            </a:r>
            <a:r>
              <a:rPr lang="en-US" altLang="ko-KR" dirty="0"/>
              <a:t>(13)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E5078E-0CD7-481C-9634-433660E94862}"/>
              </a:ext>
            </a:extLst>
          </p:cNvPr>
          <p:cNvSpPr txBox="1"/>
          <p:nvPr/>
        </p:nvSpPr>
        <p:spPr>
          <a:xfrm>
            <a:off x="580039" y="1163983"/>
            <a:ext cx="501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dp</a:t>
            </a:r>
            <a:r>
              <a:rPr lang="en-US" altLang="ko-KR" b="1" dirty="0"/>
              <a:t>[X</a:t>
            </a:r>
            <a:r>
              <a:rPr lang="ko-KR" altLang="en-US" b="1" dirty="0"/>
              <a:t>번째 아이템</a:t>
            </a:r>
            <a:r>
              <a:rPr lang="en-US" altLang="ko-KR" b="1" dirty="0"/>
              <a:t>][</a:t>
            </a:r>
            <a:r>
              <a:rPr lang="ko-KR" altLang="en-US" b="1" dirty="0"/>
              <a:t>무게</a:t>
            </a:r>
            <a:r>
              <a:rPr lang="en-US" altLang="ko-KR" b="1" dirty="0"/>
              <a:t>]</a:t>
            </a:r>
            <a:r>
              <a:rPr lang="en-US" altLang="ko-KR" dirty="0"/>
              <a:t> : 2</a:t>
            </a:r>
            <a:r>
              <a:rPr lang="ko-KR" altLang="en-US" dirty="0"/>
              <a:t>차원 배열의 인덱스</a:t>
            </a:r>
          </a:p>
        </p:txBody>
      </p:sp>
      <p:graphicFrame>
        <p:nvGraphicFramePr>
          <p:cNvPr id="16" name="표 7">
            <a:extLst>
              <a:ext uri="{FF2B5EF4-FFF2-40B4-BE49-F238E27FC236}">
                <a16:creationId xmlns:a16="http://schemas.microsoft.com/office/drawing/2014/main" id="{9E785EF8-7D1E-44D1-A084-017CC60AA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785424"/>
              </p:ext>
            </p:extLst>
          </p:nvPr>
        </p:nvGraphicFramePr>
        <p:xfrm>
          <a:off x="580039" y="4297055"/>
          <a:ext cx="8128000" cy="18542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1623860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14565697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9545967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379917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774330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6609402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5006732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10919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/>
                        <a:t>무게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30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76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472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63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53560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EEB9A6E-AA71-4BE2-8B1C-DEA541341FBE}"/>
              </a:ext>
            </a:extLst>
          </p:cNvPr>
          <p:cNvSpPr txBox="1"/>
          <p:nvPr/>
        </p:nvSpPr>
        <p:spPr>
          <a:xfrm>
            <a:off x="8919411" y="5039489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번째</a:t>
            </a:r>
            <a:r>
              <a:rPr lang="en-US" altLang="ko-KR" dirty="0"/>
              <a:t> : </a:t>
            </a:r>
            <a:r>
              <a:rPr lang="ko-KR" altLang="en-US" dirty="0"/>
              <a:t>무게</a:t>
            </a:r>
            <a:r>
              <a:rPr lang="en-US" altLang="ko-KR" dirty="0"/>
              <a:t>(4), </a:t>
            </a:r>
            <a:r>
              <a:rPr lang="ko-KR" altLang="en-US" dirty="0"/>
              <a:t>가치</a:t>
            </a:r>
            <a:r>
              <a:rPr lang="en-US" altLang="ko-KR" dirty="0"/>
              <a:t>(8)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E028C7-534D-4308-9EDE-DA6C0355CC30}"/>
              </a:ext>
            </a:extLst>
          </p:cNvPr>
          <p:cNvSpPr txBox="1"/>
          <p:nvPr/>
        </p:nvSpPr>
        <p:spPr>
          <a:xfrm>
            <a:off x="580039" y="3796225"/>
            <a:ext cx="11337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item </a:t>
            </a:r>
            <a:r>
              <a:rPr lang="ko-KR" altLang="en-US" dirty="0"/>
              <a:t>담을 경우</a:t>
            </a:r>
            <a:r>
              <a:rPr lang="en-US" altLang="ko-KR" dirty="0"/>
              <a:t>, </a:t>
            </a:r>
            <a:r>
              <a:rPr lang="ko-KR" altLang="en-US" dirty="0"/>
              <a:t>초기 값은 이전 무게에 담긴 가치를 담아 누적 </a:t>
            </a:r>
            <a:r>
              <a:rPr lang="en-US" altLang="ko-KR" dirty="0"/>
              <a:t>&amp; </a:t>
            </a:r>
            <a:r>
              <a:rPr lang="ko-KR" altLang="en-US" dirty="0"/>
              <a:t>더 높은 가치의 </a:t>
            </a:r>
            <a:r>
              <a:rPr lang="en-US" altLang="ko-KR" dirty="0"/>
              <a:t>item</a:t>
            </a:r>
            <a:r>
              <a:rPr lang="ko-KR" altLang="en-US" dirty="0"/>
              <a:t>을 비교하여 교환 </a:t>
            </a:r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F2C5426E-3CE5-488D-90B0-7149916AF9E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922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48"/>
    </mc:Choice>
    <mc:Fallback>
      <p:transition spd="slow" advTm="42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7" grpId="0"/>
      <p:bldP spid="18" grpId="0"/>
    </p:bldLst>
  </p:timing>
  <p:extLst>
    <p:ext uri="{3A86A75C-4F4B-4683-9AE1-C65F6400EC91}">
      <p14:laserTraceLst xmlns:p14="http://schemas.microsoft.com/office/powerpoint/2010/main">
        <p14:tracePtLst>
          <p14:tracePt t="1575" x="6464300" y="5575300"/>
          <p14:tracePt t="1646" x="6750050" y="4933950"/>
          <p14:tracePt t="1664" x="6756400" y="4756150"/>
          <p14:tracePt t="1703" x="6832600" y="4413250"/>
          <p14:tracePt t="1730" x="6832600" y="4197350"/>
          <p14:tracePt t="1742" x="6832600" y="4095750"/>
          <p14:tracePt t="1765" x="6813550" y="3886200"/>
          <p14:tracePt t="1774" x="6775450" y="3759200"/>
          <p14:tracePt t="1796" x="6718300" y="3562350"/>
          <p14:tracePt t="1827" x="6667500" y="3397250"/>
          <p14:tracePt t="1855" x="6667500" y="3371850"/>
          <p14:tracePt t="1892" x="6667500" y="3359150"/>
          <p14:tracePt t="1917" x="6654800" y="3321050"/>
          <p14:tracePt t="1949" x="6508750" y="3238500"/>
          <p14:tracePt t="1968" x="6445250" y="3225800"/>
          <p14:tracePt t="1997" x="6419850" y="3225800"/>
          <p14:tracePt t="2026" x="6350000" y="3225800"/>
          <p14:tracePt t="2056" x="6286500" y="3238500"/>
          <p14:tracePt t="2092" x="6178550" y="3365500"/>
          <p14:tracePt t="2117" x="6064250" y="3486150"/>
          <p14:tracePt t="2149" x="5962650" y="3587750"/>
          <p14:tracePt t="2168" x="5949950" y="3606800"/>
          <p14:tracePt t="2244" x="5943600" y="3613150"/>
          <p14:tracePt t="2277" x="5943600" y="3606800"/>
          <p14:tracePt t="2289" x="5949950" y="3606800"/>
          <p14:tracePt t="2539" x="5949950" y="3587750"/>
          <p14:tracePt t="2556" x="5924550" y="3549650"/>
          <p14:tracePt t="2589" x="5867400" y="3435350"/>
          <p14:tracePt t="2608" x="5842000" y="3384550"/>
          <p14:tracePt t="2639" x="5784850" y="3340100"/>
          <p14:tracePt t="2668" x="5746750" y="3302000"/>
          <p14:tracePt t="2701" x="5772150" y="3295650"/>
          <p14:tracePt t="2712" x="5816600" y="3295650"/>
          <p14:tracePt t="2743" x="5854700" y="3308350"/>
          <p14:tracePt t="2980" x="5829300" y="3327400"/>
          <p14:tracePt t="2993" x="5803900" y="3346450"/>
          <p14:tracePt t="3025" x="5778500" y="3359150"/>
          <p14:tracePt t="3042" x="5778500" y="3403600"/>
          <p14:tracePt t="3056" x="5791200" y="3416300"/>
          <p14:tracePt t="3091" x="5784850" y="3441700"/>
          <p14:tracePt t="3117" x="5753100" y="3441700"/>
          <p14:tracePt t="3154" x="5689600" y="3479800"/>
          <p14:tracePt t="3166" x="5683250" y="3492500"/>
          <p14:tracePt t="3184" x="5670550" y="3498850"/>
          <p14:tracePt t="3214" x="5664200" y="3524250"/>
          <p14:tracePt t="3273" x="5645150" y="3498850"/>
          <p14:tracePt t="3290" x="5613400" y="3460750"/>
          <p14:tracePt t="3325" x="5530850" y="3422650"/>
          <p14:tracePt t="3338" x="5448300" y="3397250"/>
          <p14:tracePt t="3357" x="5346700" y="3352800"/>
          <p14:tracePt t="3386" x="5080000" y="3238500"/>
          <p14:tracePt t="3404" x="4953000" y="3181350"/>
          <p14:tracePt t="3431" x="4654550" y="3054350"/>
          <p14:tracePt t="3465" x="4381500" y="2933700"/>
          <p14:tracePt t="3476" x="4298950" y="2901950"/>
          <p14:tracePt t="3518" x="4000500" y="2794000"/>
          <p14:tracePt t="3527" x="3937000" y="2768600"/>
          <p14:tracePt t="3557" x="3733800" y="2686050"/>
          <p14:tracePt t="3575" x="3638550" y="2641600"/>
          <p14:tracePt t="3611" x="3600450" y="2597150"/>
          <p14:tracePt t="3637" x="3587750" y="2559050"/>
          <p14:tracePt t="3664" x="3581400" y="2482850"/>
          <p14:tracePt t="3701" x="3581400" y="2413000"/>
          <p14:tracePt t="3730" x="3587750" y="2349500"/>
          <p14:tracePt t="3763" x="3587750" y="2273300"/>
          <p14:tracePt t="3792" x="3587750" y="2222500"/>
          <p14:tracePt t="3823" x="3587750" y="2184400"/>
          <p14:tracePt t="3840" x="3587750" y="2171700"/>
          <p14:tracePt t="3854" x="3587750" y="2159000"/>
          <p14:tracePt t="3875" x="3587750" y="2127250"/>
          <p14:tracePt t="3886" x="3587750" y="2114550"/>
          <p14:tracePt t="3899" x="3581400" y="2095500"/>
          <p14:tracePt t="3930" x="3568700" y="2051050"/>
          <p14:tracePt t="3962" x="3562350" y="1962150"/>
          <p14:tracePt t="3979" x="3549650" y="1917700"/>
          <p14:tracePt t="4013" x="3530600" y="1847850"/>
          <p14:tracePt t="4024" x="3524250" y="1816100"/>
          <p14:tracePt t="4064" x="3492500" y="1752600"/>
          <p14:tracePt t="4090" x="3473450" y="1720850"/>
          <p14:tracePt t="4101" x="3467100" y="1714500"/>
          <p14:tracePt t="4137" x="3454400" y="1689100"/>
          <p14:tracePt t="4171" x="3454400" y="1651000"/>
          <p14:tracePt t="4201" x="3448050" y="1606550"/>
          <p14:tracePt t="4213" x="3448050" y="1593850"/>
          <p14:tracePt t="4306" x="3448050" y="1587500"/>
          <p14:tracePt t="4366" x="3448050" y="1574800"/>
          <p14:tracePt t="4404" x="3460750" y="1562100"/>
          <p14:tracePt t="4437" x="3479800" y="1562100"/>
          <p14:tracePt t="4461" x="3505200" y="1549400"/>
          <p14:tracePt t="4480" x="3543300" y="1549400"/>
          <p14:tracePt t="4517" x="3651250" y="1549400"/>
          <p14:tracePt t="4545" x="3683000" y="1549400"/>
          <p14:tracePt t="4556" x="3695700" y="1549400"/>
          <p14:tracePt t="4590" x="3771900" y="1562100"/>
          <p14:tracePt t="4601" x="3797300" y="1568450"/>
          <p14:tracePt t="4618" x="3848100" y="1568450"/>
          <p14:tracePt t="4638" x="3892550" y="1574800"/>
          <p14:tracePt t="4651" x="3917950" y="1581150"/>
          <p14:tracePt t="4667" x="3956050" y="1587500"/>
          <p14:tracePt t="4704" x="4051300" y="1600200"/>
          <p14:tracePt t="4731" x="4140200" y="1606550"/>
          <p14:tracePt t="4761" x="4254500" y="1606550"/>
          <p14:tracePt t="4794" x="4337050" y="1606550"/>
          <p14:tracePt t="4806" x="4356100" y="1606550"/>
          <p14:tracePt t="4826" x="4381500" y="1606550"/>
          <p14:tracePt t="4838" x="4419600" y="1612900"/>
          <p14:tracePt t="4857" x="4451350" y="1619250"/>
          <p14:tracePt t="4870" x="4476750" y="1625600"/>
          <p14:tracePt t="4900" x="4508500" y="1625600"/>
          <p14:tracePt t="4930" x="4559300" y="1631950"/>
          <p14:tracePt t="4964" x="4610100" y="1644650"/>
          <p14:tracePt t="4998" x="4654550" y="1651000"/>
          <p14:tracePt t="5011" x="4673600" y="1651000"/>
          <p14:tracePt t="5025" x="4692650" y="1651000"/>
          <p14:tracePt t="5059" x="4730750" y="1651000"/>
          <p14:tracePt t="5102" x="4737100" y="1657350"/>
          <p14:tracePt t="5139" x="4819650" y="1670050"/>
          <p14:tracePt t="5170" x="4883150" y="1689100"/>
          <p14:tracePt t="5338" x="4895850" y="1689100"/>
          <p14:tracePt t="5420" x="4864100" y="1708150"/>
          <p14:tracePt t="5452" x="4787900" y="1708150"/>
          <p14:tracePt t="5463" x="4737100" y="1708150"/>
          <p14:tracePt t="5479" x="4673600" y="1708150"/>
          <p14:tracePt t="5514" x="4546600" y="1708150"/>
          <p14:tracePt t="5524" x="4527550" y="1708150"/>
          <p14:tracePt t="5558" x="4476750" y="1708150"/>
          <p14:tracePt t="5574" x="4457700" y="1708150"/>
          <p14:tracePt t="5587" x="4425950" y="1708150"/>
          <p14:tracePt t="5626" x="4381500" y="1708150"/>
          <p14:tracePt t="5651" x="4368800" y="1708150"/>
          <p14:tracePt t="5684" x="4337050" y="1701800"/>
          <p14:tracePt t="5717" x="4298950" y="1695450"/>
          <p14:tracePt t="5902" x="4318000" y="1695450"/>
          <p14:tracePt t="5914" x="4324350" y="1695450"/>
          <p14:tracePt t="5950" x="4337050" y="1682750"/>
          <p14:tracePt t="6101" x="4330700" y="1682750"/>
          <p14:tracePt t="6118" x="4324350" y="1682750"/>
          <p14:tracePt t="6136" x="4311650" y="1682750"/>
          <p14:tracePt t="6198" x="4292600" y="1682750"/>
          <p14:tracePt t="6231" x="4273550" y="1689100"/>
          <p14:tracePt t="6265" x="4241800" y="1701800"/>
          <p14:tracePt t="6290" x="4203700" y="1701800"/>
          <p14:tracePt t="6324" x="4165600" y="1701800"/>
          <p14:tracePt t="6358" x="4152900" y="1701800"/>
          <p14:tracePt t="6387" x="4140200" y="1701800"/>
          <p14:tracePt t="6949" x="4121150" y="1708150"/>
          <p14:tracePt t="7041" x="4095750" y="1708150"/>
          <p14:tracePt t="7075" x="4089400" y="1708150"/>
          <p14:tracePt t="7227" x="4095750" y="1708150"/>
          <p14:tracePt t="7244" x="4114800" y="1708150"/>
          <p14:tracePt t="7278" x="4210050" y="1708150"/>
          <p14:tracePt t="7305" x="4273550" y="1708150"/>
          <p14:tracePt t="7337" x="4279900" y="1727200"/>
          <p14:tracePt t="7358" x="4273550" y="1746250"/>
          <p14:tracePt t="7384" x="4229100" y="1790700"/>
          <p14:tracePt t="7400" x="4191000" y="1803400"/>
          <p14:tracePt t="7416" x="4114800" y="1816100"/>
          <p14:tracePt t="7450" x="3994150" y="1835150"/>
          <p14:tracePt t="7462" x="3949700" y="1835150"/>
          <p14:tracePt t="7494" x="3829050" y="1835150"/>
          <p14:tracePt t="7524" x="3746500" y="1816100"/>
          <p14:tracePt t="7540" x="3740150" y="1816100"/>
          <p14:tracePt t="7574" x="3714750" y="1803400"/>
          <p14:tracePt t="7590" x="3714750" y="1790700"/>
          <p14:tracePt t="7602" x="3714750" y="1778000"/>
          <p14:tracePt t="7637" x="3714750" y="1752600"/>
          <p14:tracePt t="7655" x="3727450" y="1739900"/>
          <p14:tracePt t="7681" x="3746500" y="1733550"/>
          <p14:tracePt t="7701" x="3752850" y="1733550"/>
          <p14:tracePt t="7731" x="3759200" y="1733550"/>
          <p14:tracePt t="7899" x="3733800" y="1739900"/>
          <p14:tracePt t="7917" x="3714750" y="1752600"/>
          <p14:tracePt t="7947" x="3702050" y="1765300"/>
          <p14:tracePt t="8012" x="3695700" y="1790700"/>
          <p14:tracePt t="8026" x="3695700" y="1809750"/>
          <p14:tracePt t="8054" x="3695700" y="1847850"/>
          <p14:tracePt t="8091" x="3714750" y="1879600"/>
          <p14:tracePt t="8118" x="3746500" y="1892300"/>
          <p14:tracePt t="8137" x="3784600" y="1898650"/>
          <p14:tracePt t="8166" x="3835400" y="1911350"/>
          <p14:tracePt t="8200" x="3848100" y="1917700"/>
          <p14:tracePt t="8243" x="3879850" y="1917700"/>
          <p14:tracePt t="8279" x="3924300" y="1930400"/>
          <p14:tracePt t="8304" x="3943350" y="1936750"/>
          <p14:tracePt t="8338" x="3949700" y="1930400"/>
          <p14:tracePt t="8358" x="3962400" y="1924050"/>
          <p14:tracePt t="8387" x="3987800" y="1911350"/>
          <p14:tracePt t="8417" x="4044950" y="1905000"/>
          <p14:tracePt t="8452" x="4102100" y="1873250"/>
          <p14:tracePt t="8482" x="4133850" y="1847850"/>
          <p14:tracePt t="8511" x="4165600" y="1847850"/>
          <p14:tracePt t="8525" x="4178300" y="1847850"/>
          <p14:tracePt t="8557" x="4197350" y="1847850"/>
          <p14:tracePt t="8715" x="4216400" y="1809750"/>
          <p14:tracePt t="8728" x="4216400" y="1765300"/>
          <p14:tracePt t="8745" x="4210050" y="1727200"/>
          <p14:tracePt t="8778" x="4159250" y="1701800"/>
          <p14:tracePt t="8811" x="4038600" y="1682750"/>
          <p14:tracePt t="8824" x="3949700" y="1676400"/>
          <p14:tracePt t="8840" x="3816350" y="1676400"/>
          <p14:tracePt t="8852" x="3727450" y="1676400"/>
          <p14:tracePt t="8869" x="3651250" y="1676400"/>
          <p14:tracePt t="8905" x="3397250" y="1670050"/>
          <p14:tracePt t="8933" x="3213100" y="1657350"/>
          <p14:tracePt t="8965" x="3124200" y="1657350"/>
          <p14:tracePt t="8999" x="3098800" y="1657350"/>
          <p14:tracePt t="9010" x="3092450" y="1657350"/>
          <p14:tracePt t="9028" x="3073400" y="1657350"/>
          <p14:tracePt t="9039" x="3054350" y="1657350"/>
          <p14:tracePt t="9075" x="2901950" y="1657350"/>
          <p14:tracePt t="9087" x="2838450" y="1657350"/>
          <p14:tracePt t="9121" x="2692400" y="1638300"/>
          <p14:tracePt t="9153" x="2667000" y="1625600"/>
          <p14:tracePt t="9182" x="2590800" y="1581150"/>
          <p14:tracePt t="9201" x="2520950" y="1555750"/>
          <p14:tracePt t="9212" x="2495550" y="1543050"/>
          <p14:tracePt t="9229" x="2489200" y="1543050"/>
          <p14:tracePt t="9275" x="2457450" y="1543050"/>
          <p14:tracePt t="9292" x="2400300" y="1530350"/>
          <p14:tracePt t="9323" x="2362200" y="1511300"/>
          <p14:tracePt t="9481" x="2387600" y="1504950"/>
          <p14:tracePt t="9514" x="2463800" y="1504950"/>
          <p14:tracePt t="9544" x="2533650" y="1504950"/>
          <p14:tracePt t="9573" x="2584450" y="1504950"/>
          <p14:tracePt t="9588" x="2609850" y="1504950"/>
          <p14:tracePt t="9607" x="2635250" y="1504950"/>
          <p14:tracePt t="9619" x="2647950" y="1504950"/>
          <p14:tracePt t="9682" x="2673350" y="1504950"/>
          <p14:tracePt t="9715" x="2730500" y="1504950"/>
          <p14:tracePt t="9728" x="2755900" y="1504950"/>
          <p14:tracePt t="9745" x="2768600" y="1511300"/>
          <p14:tracePt t="9951" x="2743200" y="1517650"/>
          <p14:tracePt t="9963" x="2705100" y="1530350"/>
          <p14:tracePt t="9997" x="2559050" y="1530350"/>
          <p14:tracePt t="10010" x="2514600" y="1530350"/>
          <p14:tracePt t="10039" x="2400300" y="1530350"/>
          <p14:tracePt t="10057" x="2330450" y="1530350"/>
          <p14:tracePt t="10088" x="2254250" y="1530350"/>
          <p14:tracePt t="10104" x="2235200" y="1530350"/>
          <p14:tracePt t="10144" x="2216150" y="1530350"/>
          <p14:tracePt t="10229" x="2241550" y="1530350"/>
          <p14:tracePt t="10262" x="2336800" y="1530350"/>
          <p14:tracePt t="10294" x="2533650" y="1530350"/>
          <p14:tracePt t="10304" x="2635250" y="1530350"/>
          <p14:tracePt t="10325" x="2698750" y="1536700"/>
          <p14:tracePt t="10352" x="2730500" y="1536700"/>
          <p14:tracePt t="10387" x="2768600" y="1536700"/>
          <p14:tracePt t="10418" x="2774950" y="1536700"/>
          <p14:tracePt t="10466" x="2717800" y="1549400"/>
          <p14:tracePt t="10494" x="2609850" y="1562100"/>
          <p14:tracePt t="10525" x="2451100" y="1562100"/>
          <p14:tracePt t="10559" x="2413000" y="1562100"/>
          <p14:tracePt t="10618" x="2482850" y="1543050"/>
          <p14:tracePt t="10653" x="2616200" y="1543050"/>
          <p14:tracePt t="10680" x="2717800" y="1555750"/>
          <p14:tracePt t="10700" x="2749550" y="1562100"/>
          <p14:tracePt t="10729" x="2755900" y="1568450"/>
          <p14:tracePt t="10743" x="2762250" y="1568450"/>
          <p14:tracePt t="10763" x="2774950" y="1568450"/>
          <p14:tracePt t="10853" x="2800350" y="1568450"/>
          <p14:tracePt t="10887" x="2876550" y="1568450"/>
          <p14:tracePt t="10905" x="2914650" y="1568450"/>
          <p14:tracePt t="10932" x="2940050" y="1568450"/>
          <p14:tracePt t="10965" x="2965450" y="1568450"/>
          <p14:tracePt t="11000" x="3028950" y="1574800"/>
          <p14:tracePt t="11011" x="3041650" y="1581150"/>
          <p14:tracePt t="11031" x="3054350" y="1581150"/>
          <p14:tracePt t="11102" x="3092450" y="1581150"/>
          <p14:tracePt t="11137" x="3162300" y="1581150"/>
          <p14:tracePt t="11148" x="3168650" y="1581150"/>
          <p14:tracePt t="11171" x="3175000" y="1581150"/>
          <p14:tracePt t="11201" x="3213100" y="1581150"/>
          <p14:tracePt t="11213" x="3232150" y="1581150"/>
          <p14:tracePt t="11245" x="3257550" y="1587500"/>
          <p14:tracePt t="11279" x="3263900" y="1587500"/>
          <p14:tracePt t="11356" x="3251200" y="1587500"/>
          <p14:tracePt t="11368" x="3244850" y="1593850"/>
          <p14:tracePt t="11389" x="3238500" y="1600200"/>
          <p14:tracePt t="11400" x="3225800" y="1600200"/>
          <p14:tracePt t="11415" x="3200400" y="1606550"/>
          <p14:tracePt t="11430" x="3149600" y="1612900"/>
          <p14:tracePt t="11462" x="3098800" y="1625600"/>
          <p14:tracePt t="11493" x="3086100" y="1625600"/>
          <p14:tracePt t="11716" x="3086100" y="1631950"/>
          <p14:tracePt t="17573" x="3251200" y="1714500"/>
          <p14:tracePt t="17602" x="3638550" y="1898650"/>
          <p14:tracePt t="17622" x="4394200" y="2012950"/>
          <p14:tracePt t="17649" x="5149850" y="2159000"/>
          <p14:tracePt t="17682" x="5683250" y="2190750"/>
          <p14:tracePt t="17711" x="5937250" y="2190750"/>
          <p14:tracePt t="17747" x="6178550" y="2190750"/>
          <p14:tracePt t="17775" x="6464300" y="2228850"/>
          <p14:tracePt t="17808" x="7086600" y="2305050"/>
          <p14:tracePt t="17842" x="7734300" y="2362200"/>
          <p14:tracePt t="17853" x="7829550" y="2355850"/>
          <p14:tracePt t="17868" x="8001000" y="2343150"/>
          <p14:tracePt t="17899" x="8204200" y="2343150"/>
          <p14:tracePt t="17935" x="8312150" y="2381250"/>
          <p14:tracePt t="17962" x="8483600" y="2501900"/>
          <p14:tracePt t="17995" x="8661400" y="2609850"/>
          <p14:tracePt t="18028" x="8693150" y="2622550"/>
          <p14:tracePt t="18075" x="8737600" y="2711450"/>
          <p14:tracePt t="18088" x="8743950" y="2743200"/>
          <p14:tracePt t="18122" x="8750300" y="2806700"/>
          <p14:tracePt t="18149" x="8750300" y="2876550"/>
          <p14:tracePt t="18171" x="8750300" y="2952750"/>
          <p14:tracePt t="18202" x="8750300" y="3060700"/>
          <p14:tracePt t="18211" x="8750300" y="3086100"/>
          <p14:tracePt t="18244" x="8750300" y="3149600"/>
          <p14:tracePt t="18275" x="8750300" y="3162300"/>
          <p14:tracePt t="18351" x="8737600" y="3162300"/>
          <p14:tracePt t="18369" x="8718550" y="3175000"/>
          <p14:tracePt t="18389" x="8699500" y="3187700"/>
          <p14:tracePt t="18415" x="8693150" y="3187700"/>
          <p14:tracePt t="18449" x="8667750" y="3175000"/>
          <p14:tracePt t="18528" x="8661400" y="3168650"/>
          <p14:tracePt t="18541" x="8655050" y="3162300"/>
          <p14:tracePt t="18562" x="8648700" y="3136900"/>
          <p14:tracePt t="18586" x="8648700" y="3124200"/>
          <p14:tracePt t="18667" x="8648700" y="3111500"/>
          <p14:tracePt t="18932" x="8629650" y="3124200"/>
          <p14:tracePt t="18966" x="8578850" y="3162300"/>
          <p14:tracePt t="18978" x="8559800" y="3168650"/>
          <p14:tracePt t="18995" x="8528050" y="3168650"/>
          <p14:tracePt t="19012" x="8509000" y="3168650"/>
          <p14:tracePt t="19024" x="8502650" y="3168650"/>
          <p14:tracePt t="19055" x="8489950" y="3168650"/>
          <p14:tracePt t="19092" x="8477250" y="3175000"/>
          <p14:tracePt t="19215" x="8566150" y="3181350"/>
          <p14:tracePt t="19242" x="8705850" y="3194050"/>
          <p14:tracePt t="19275" x="8794750" y="3200400"/>
          <p14:tracePt t="19448" x="8832850" y="3200400"/>
          <p14:tracePt t="19467" x="8858250" y="3200400"/>
          <p14:tracePt t="19604" x="8845550" y="3206750"/>
          <p14:tracePt t="19621" x="8839200" y="3206750"/>
          <p14:tracePt t="19638" x="8826500" y="3206750"/>
          <p14:tracePt t="19731" x="8813800" y="3206750"/>
          <p14:tracePt t="19763" x="8788400" y="3206750"/>
          <p14:tracePt t="19854" x="8763000" y="3206750"/>
          <p14:tracePt t="19871" x="8756650" y="3206750"/>
          <p14:tracePt t="19902" x="8712200" y="3206750"/>
          <p14:tracePt t="19916" x="8693150" y="3206750"/>
          <p14:tracePt t="19950" x="8623300" y="3206750"/>
          <p14:tracePt t="19962" x="8610600" y="3206750"/>
          <p14:tracePt t="19980" x="8604250" y="3206750"/>
          <p14:tracePt t="20013" x="8585200" y="3206750"/>
          <p14:tracePt t="20038" x="8578850" y="3206750"/>
          <p14:tracePt t="20136" x="8572500" y="3206750"/>
          <p14:tracePt t="20226" x="8566150" y="3200400"/>
          <p14:tracePt t="20243" x="8572500" y="3194050"/>
          <p14:tracePt t="20275" x="8661400" y="3181350"/>
          <p14:tracePt t="20309" x="8731250" y="3181350"/>
          <p14:tracePt t="20336" x="8756650" y="3175000"/>
          <p14:tracePt t="20368" x="8775700" y="3162300"/>
          <p14:tracePt t="20403" x="8782050" y="3162300"/>
          <p14:tracePt t="20455" x="8788400" y="3155950"/>
          <p14:tracePt t="20476" x="8782050" y="3149600"/>
          <p14:tracePt t="20513" x="8782050" y="3130550"/>
          <p14:tracePt t="20543" x="8794750" y="3098800"/>
          <p14:tracePt t="20579" x="8915400" y="3073400"/>
          <p14:tracePt t="20604" x="9042400" y="3073400"/>
          <p14:tracePt t="20639" x="9213850" y="3060700"/>
          <p14:tracePt t="20670" x="9321800" y="3016250"/>
          <p14:tracePt t="20682" x="9347200" y="3009900"/>
          <p14:tracePt t="20699" x="9366250" y="3009900"/>
          <p14:tracePt t="20736" x="9391650" y="3003550"/>
          <p14:tracePt t="20806" x="9385300" y="2997200"/>
          <p14:tracePt t="20824" x="9359900" y="3003550"/>
          <p14:tracePt t="20857" x="9271000" y="3016250"/>
          <p14:tracePt t="20887" x="9226550" y="3016250"/>
          <p14:tracePt t="20900" x="9207500" y="3009900"/>
          <p14:tracePt t="20931" x="9137650" y="2984500"/>
          <p14:tracePt t="20963" x="9086850" y="2927350"/>
          <p14:tracePt t="20996" x="9042400" y="2863850"/>
          <p14:tracePt t="21025" x="8991600" y="2781300"/>
          <p14:tracePt t="21043" x="8953500" y="2705100"/>
          <p14:tracePt t="21074" x="8921750" y="2635250"/>
          <p14:tracePt t="21091" x="8883650" y="2584450"/>
          <p14:tracePt t="21104" x="8858250" y="2552700"/>
          <p14:tracePt t="21138" x="8756650" y="2444750"/>
          <p14:tracePt t="21150" x="8724900" y="2413000"/>
          <p14:tracePt t="21167" x="8674100" y="2368550"/>
          <p14:tracePt t="21201" x="8528050" y="2305050"/>
          <p14:tracePt t="21230" x="8312150" y="2247900"/>
          <p14:tracePt t="21263" x="8197850" y="2203450"/>
          <p14:tracePt t="21297" x="8121650" y="2228850"/>
          <p14:tracePt t="21308" x="8102600" y="2247900"/>
          <p14:tracePt t="21337" x="8032750" y="2317750"/>
          <p14:tracePt t="21356" x="7981950" y="2381250"/>
          <p14:tracePt t="21390" x="7854950" y="2533650"/>
          <p14:tracePt t="21398" x="7810500" y="2565400"/>
          <p14:tracePt t="21430" x="7632700" y="2635250"/>
          <p14:tracePt t="21463" x="7385050" y="2673350"/>
          <p14:tracePt t="21497" x="7112000" y="2679700"/>
          <p14:tracePt t="21512" x="6972300" y="2679700"/>
          <p14:tracePt t="21524" x="6889750" y="2679700"/>
          <p14:tracePt t="21555" x="6661150" y="2647950"/>
          <p14:tracePt t="21590" x="6375400" y="2590800"/>
          <p14:tracePt t="21621" x="6191250" y="2520950"/>
          <p14:tracePt t="21637" x="6076950" y="2463800"/>
          <p14:tracePt t="21650" x="5949950" y="2413000"/>
          <p14:tracePt t="21670" x="5829300" y="2349500"/>
          <p14:tracePt t="21701" x="5727700" y="2228850"/>
          <p14:tracePt t="21730" x="5695950" y="2101850"/>
          <p14:tracePt t="21744" x="5695950" y="2057400"/>
          <p14:tracePt t="21777" x="5708650" y="1968500"/>
          <p14:tracePt t="21793" x="5753100" y="1930400"/>
          <p14:tracePt t="21824" x="5924550" y="1841500"/>
          <p14:tracePt t="21856" x="6115050" y="1790700"/>
          <p14:tracePt t="21868" x="6191250" y="1790700"/>
          <p14:tracePt t="21898" x="6419850" y="1803400"/>
          <p14:tracePt t="21930" x="6610350" y="1873250"/>
          <p14:tracePt t="21964" x="6680200" y="1962150"/>
          <p14:tracePt t="21995" x="6750050" y="2159000"/>
          <p14:tracePt t="22030" x="6731000" y="2317750"/>
          <p14:tracePt t="22039" x="6705600" y="2343150"/>
          <p14:tracePt t="22074" x="6527800" y="2400300"/>
          <p14:tracePt t="22089" x="6457950" y="2400300"/>
          <p14:tracePt t="22118" x="6261100" y="2400300"/>
          <p14:tracePt t="22152" x="6108700" y="2349500"/>
          <p14:tracePt t="22183" x="6019800" y="2222500"/>
          <p14:tracePt t="22217" x="6000750" y="2095500"/>
          <p14:tracePt t="22229" x="6000750" y="2044700"/>
          <p14:tracePt t="22263" x="6013450" y="1981200"/>
          <p14:tracePt t="22289" x="6038850" y="1962150"/>
          <p14:tracePt t="22325" x="6064250" y="1955800"/>
          <p14:tracePt t="22351" x="6070600" y="1981200"/>
          <p14:tracePt t="22371" x="6070600" y="2101850"/>
          <p14:tracePt t="22386" x="6070600" y="2235200"/>
          <p14:tracePt t="22399" x="6064250" y="2336800"/>
          <p14:tracePt t="22431" x="5956300" y="2552700"/>
          <p14:tracePt t="22450" x="5867400" y="2647950"/>
          <p14:tracePt t="22477" x="5784850" y="2711450"/>
          <p14:tracePt t="22515" x="5695950" y="2724150"/>
          <p14:tracePt t="22524" x="5670550" y="2730500"/>
          <p14:tracePt t="22543" x="5645150" y="2736850"/>
          <p14:tracePt t="22557" x="5632450" y="2743200"/>
          <p14:tracePt t="22587" x="5619750" y="2749550"/>
          <p14:tracePt t="22667" x="5613400" y="2749550"/>
          <p14:tracePt t="22684" x="5613400" y="2755900"/>
          <p14:tracePt t="24042" x="5607050" y="2755900"/>
          <p14:tracePt t="24055" x="5461000" y="2781300"/>
          <p14:tracePt t="24090" x="4953000" y="2940050"/>
          <p14:tracePt t="24124" x="4572000" y="3130550"/>
          <p14:tracePt t="24136" x="4419600" y="3200400"/>
          <p14:tracePt t="24149" x="4273550" y="3263900"/>
          <p14:tracePt t="24183" x="3949700" y="3365500"/>
          <p14:tracePt t="24201" x="3778250" y="3397250"/>
          <p14:tracePt t="24233" x="3517900" y="3441700"/>
          <p14:tracePt t="24263" x="3403600" y="3454400"/>
          <p14:tracePt t="24275" x="3403600" y="3460750"/>
          <p14:tracePt t="24337" x="3340100" y="3486150"/>
          <p14:tracePt t="24370" x="3276600" y="3619500"/>
          <p14:tracePt t="24389" x="3251200" y="3721100"/>
          <p14:tracePt t="24418" x="3238500" y="3841750"/>
          <p14:tracePt t="24448" x="3219450" y="4025900"/>
          <p14:tracePt t="24469" x="3225800" y="4070350"/>
          <p14:tracePt t="24497" x="3213100" y="4051300"/>
          <p14:tracePt t="24525" x="3187700" y="4044950"/>
          <p14:tracePt t="24668" x="3187700" y="3981450"/>
          <p14:tracePt t="24681" x="3175000" y="3905250"/>
          <p14:tracePt t="24712" x="3105150" y="3829050"/>
          <p14:tracePt t="24775" x="3124200" y="3829050"/>
          <p14:tracePt t="24804" x="3022600" y="3867150"/>
          <p14:tracePt t="24841" x="2959100" y="3873500"/>
          <p14:tracePt t="24874" x="2895600" y="3873500"/>
          <p14:tracePt t="24901" x="2832100" y="3911600"/>
          <p14:tracePt t="24938" x="2762250" y="3994150"/>
          <p14:tracePt t="24968" x="2698750" y="4076700"/>
          <p14:tracePt t="24978" x="2667000" y="4114800"/>
          <p14:tracePt t="25011" x="2603500" y="4235450"/>
          <p14:tracePt t="25043" x="2546350" y="4381500"/>
          <p14:tracePt t="25060" x="2520950" y="4425950"/>
          <p14:tracePt t="25076" x="2489200" y="4451350"/>
          <p14:tracePt t="25088" x="2489200" y="4470400"/>
          <p14:tracePt t="25294" x="2527300" y="4483100"/>
          <p14:tracePt t="25327" x="2628900" y="4521200"/>
          <p14:tracePt t="25336" x="2679700" y="4540250"/>
          <p14:tracePt t="25371" x="2794000" y="4572000"/>
          <p14:tracePt t="25387" x="2819400" y="4578350"/>
          <p14:tracePt t="25400" x="2832100" y="4591050"/>
          <p14:tracePt t="25432" x="2838450" y="4591050"/>
          <p14:tracePt t="25539" x="2876550" y="4591050"/>
          <p14:tracePt t="25556" x="2914650" y="4603750"/>
          <p14:tracePt t="25574" x="2952750" y="4616450"/>
          <p14:tracePt t="25587" x="2984500" y="4629150"/>
          <p14:tracePt t="25618" x="3048000" y="4654550"/>
          <p14:tracePt t="25651" x="3086100" y="4667250"/>
          <p14:tracePt t="25669" x="3098800" y="4673600"/>
          <p14:tracePt t="25698" x="3124200" y="4673600"/>
          <p14:tracePt t="25731" x="3181350" y="4673600"/>
          <p14:tracePt t="25743" x="3200400" y="4673600"/>
          <p14:tracePt t="25765" x="3225800" y="4673600"/>
          <p14:tracePt t="25792" x="3257550" y="4673600"/>
          <p14:tracePt t="25805" x="3282950" y="4673600"/>
          <p14:tracePt t="25837" x="3365500" y="4673600"/>
          <p14:tracePt t="25870" x="3416300" y="4673600"/>
          <p14:tracePt t="25902" x="3422650" y="4673600"/>
          <p14:tracePt t="25949" x="3467100" y="4673600"/>
          <p14:tracePt t="25978" x="3556000" y="4673600"/>
          <p14:tracePt t="26013" x="3581400" y="4673600"/>
          <p14:tracePt t="26045" x="3594100" y="4673600"/>
          <p14:tracePt t="26091" x="3606800" y="4673600"/>
          <p14:tracePt t="26102" x="3613150" y="4673600"/>
          <p14:tracePt t="26136" x="3619500" y="4673600"/>
          <p14:tracePt t="26202" x="3632200" y="4673600"/>
          <p14:tracePt t="26232" x="3644900" y="4673600"/>
          <p14:tracePt t="26261" x="3676650" y="4660900"/>
          <p14:tracePt t="26292" x="3689350" y="4660900"/>
          <p14:tracePt t="26388" x="3702050" y="4654550"/>
          <p14:tracePt t="26419" x="3702050" y="4648200"/>
          <p14:tracePt t="26431" x="3708400" y="4648200"/>
          <p14:tracePt t="26727" x="3702050" y="4648200"/>
          <p14:tracePt t="26777" x="3683000" y="4648200"/>
          <p14:tracePt t="26807" x="3651250" y="4641850"/>
          <p14:tracePt t="26839" x="3644900" y="4641850"/>
          <p14:tracePt t="27149" x="3638550" y="4641850"/>
          <p14:tracePt t="27275" x="3625850" y="4641850"/>
          <p14:tracePt t="27292" x="3619500" y="4641850"/>
          <p14:tracePt t="27305" x="3613150" y="4635500"/>
          <p14:tracePt t="27338" x="3600450" y="4622800"/>
          <p14:tracePt t="27415" x="3594100" y="4616450"/>
          <p14:tracePt t="27448" x="3594100" y="4610100"/>
          <p14:tracePt t="27491" x="3594100" y="4603750"/>
          <p14:tracePt t="27512" x="3594100" y="4597400"/>
          <p14:tracePt t="27539" x="3600450" y="4591050"/>
          <p14:tracePt t="27574" x="3606800" y="4584700"/>
          <p14:tracePt t="27664" x="3613150" y="4584700"/>
          <p14:tracePt t="27916" x="3625850" y="4578350"/>
          <p14:tracePt t="28042" x="3632200" y="4572000"/>
          <p14:tracePt t="28450" x="3663950" y="4514850"/>
          <p14:tracePt t="28481" x="3683000" y="4457700"/>
          <p14:tracePt t="28515" x="3702050" y="4400550"/>
          <p14:tracePt t="28527" x="3714750" y="4387850"/>
          <p14:tracePt t="28541" x="3721100" y="4368800"/>
          <p14:tracePt t="28557" x="3733800" y="4343400"/>
          <p14:tracePt t="28593" x="3740150" y="4273550"/>
          <p14:tracePt t="28617" x="3746500" y="4235450"/>
          <p14:tracePt t="28653" x="3765550" y="4197350"/>
          <p14:tracePt t="28686" x="3810000" y="4133850"/>
          <p14:tracePt t="28713" x="3841750" y="4083050"/>
          <p14:tracePt t="28747" x="3879850" y="4044950"/>
          <p14:tracePt t="28762" x="3898900" y="4025900"/>
          <p14:tracePt t="28795" x="3968750" y="3975100"/>
          <p14:tracePt t="28824" x="4038600" y="3924300"/>
          <p14:tracePt t="28839" x="4064000" y="3905250"/>
          <p14:tracePt t="28872" x="4095750" y="3886200"/>
          <p14:tracePt t="28981" x="4095750" y="3892550"/>
          <p14:tracePt t="28993" x="4102100" y="3911600"/>
          <p14:tracePt t="29025" x="4083050" y="3987800"/>
          <p14:tracePt t="29059" x="4051300" y="4051300"/>
          <p14:tracePt t="29074" x="4032250" y="4076700"/>
          <p14:tracePt t="29089" x="4006850" y="4114800"/>
          <p14:tracePt t="29122" x="3962400" y="4197350"/>
          <p14:tracePt t="29153" x="3924300" y="4292600"/>
          <p14:tracePt t="29179" x="3905250" y="4324350"/>
          <p14:tracePt t="29213" x="3898900" y="4330700"/>
          <p14:tracePt t="29246" x="3860800" y="4349750"/>
          <p14:tracePt t="29274" x="3816350" y="4381500"/>
          <p14:tracePt t="29306" x="3797300" y="4406900"/>
          <p14:tracePt t="29340" x="3784600" y="4419600"/>
          <p14:tracePt t="29372" x="3765550" y="4419600"/>
          <p14:tracePt t="29389" x="3765550" y="4425950"/>
          <p14:tracePt t="29419" x="3752850" y="4425950"/>
          <p14:tracePt t="29432" x="3752850" y="4432300"/>
          <p14:tracePt t="29603" x="3765550" y="4438650"/>
          <p14:tracePt t="29729" x="3771900" y="4438650"/>
          <p14:tracePt t="29793" x="3790950" y="4432300"/>
          <p14:tracePt t="29824" x="3816350" y="4432300"/>
          <p14:tracePt t="29838" x="3835400" y="4432300"/>
          <p14:tracePt t="29867" x="3860800" y="4432300"/>
          <p14:tracePt t="29900" x="3879850" y="4432300"/>
          <p14:tracePt t="30101" x="3905250" y="4432300"/>
          <p14:tracePt t="30135" x="3924300" y="4432300"/>
          <p14:tracePt t="30166" x="3943350" y="4432300"/>
          <p14:tracePt t="30199" x="3962400" y="4432300"/>
          <p14:tracePt t="30294" x="3975100" y="4432300"/>
          <p14:tracePt t="30590" x="3981450" y="4425950"/>
          <p14:tracePt t="30651" x="3975100" y="4419600"/>
          <p14:tracePt t="32044" x="3968750" y="4419600"/>
          <p14:tracePt t="35512" x="4000500" y="4413250"/>
          <p14:tracePt t="35574" x="4006850" y="4406900"/>
          <p14:tracePt t="35669" x="4191000" y="4425950"/>
          <p14:tracePt t="35681" x="4394200" y="4470400"/>
          <p14:tracePt t="35703" x="5035550" y="4578350"/>
          <p14:tracePt t="35727" x="5969000" y="4699000"/>
          <p14:tracePt t="35763" x="7105650" y="4864100"/>
          <p14:tracePt t="35795" x="7708900" y="4953000"/>
          <p14:tracePt t="35824" x="8229600" y="5010150"/>
          <p14:tracePt t="35840" x="8426450" y="5029200"/>
          <p14:tracePt t="35855" x="8534400" y="5035550"/>
          <p14:tracePt t="35888" x="8674100" y="5035550"/>
          <p14:tracePt t="35902" x="8737600" y="5035550"/>
          <p14:tracePt t="35930" x="8928100" y="5035550"/>
          <p14:tracePt t="35951" x="9036050" y="5048250"/>
          <p14:tracePt t="35981" x="9194800" y="5073650"/>
          <p14:tracePt t="35995" x="9296400" y="5086350"/>
          <p14:tracePt t="36028" x="9429750" y="5105400"/>
          <p14:tracePt t="36063" x="9455150" y="5124450"/>
          <p14:tracePt t="36091" x="9461500" y="5130800"/>
          <p14:tracePt t="36167" x="9467850" y="5137150"/>
          <p14:tracePt t="36180" x="9467850" y="5149850"/>
          <p14:tracePt t="36214" x="9467850" y="5175250"/>
          <p14:tracePt t="36249" x="9467850" y="5200650"/>
          <p14:tracePt t="36278" x="9467850" y="5245100"/>
          <p14:tracePt t="36305" x="9486900" y="5276850"/>
          <p14:tracePt t="36325" x="9531350" y="5302250"/>
          <p14:tracePt t="36340" x="9588500" y="5314950"/>
          <p14:tracePt t="36371" x="9747250" y="5353050"/>
          <p14:tracePt t="36400" x="9937750" y="5384800"/>
          <p14:tracePt t="36430" x="10033000" y="5397500"/>
          <p14:tracePt t="36449" x="10045700" y="5410200"/>
          <p14:tracePt t="36480" x="10115550" y="5416550"/>
          <p14:tracePt t="36515" x="10210800" y="5441950"/>
          <p14:tracePt t="36543" x="10236200" y="5448300"/>
          <p14:tracePt t="36587" x="10242550" y="5448300"/>
          <p14:tracePt t="36731" x="10179050" y="5454650"/>
          <p14:tracePt t="36762" x="10115550" y="5486400"/>
          <p14:tracePt t="36776" x="10096500" y="5486400"/>
          <p14:tracePt t="36808" x="10058400" y="5505450"/>
          <p14:tracePt t="36836" x="10045700" y="5511800"/>
          <p14:tracePt t="36919" x="10134600" y="5511800"/>
          <p14:tracePt t="36950" x="10299700" y="5511800"/>
          <p14:tracePt t="36962" x="10369550" y="5511800"/>
          <p14:tracePt t="36995" x="10464800" y="5524500"/>
          <p14:tracePt t="37028" x="10509250" y="5518150"/>
          <p14:tracePt t="37062" x="10521950" y="5518150"/>
          <p14:tracePt t="37089" x="10515600" y="5518150"/>
          <p14:tracePt t="37108" x="10477500" y="5524500"/>
          <p14:tracePt t="37136" x="10382250" y="5530850"/>
          <p14:tracePt t="37169" x="10280650" y="5530850"/>
          <p14:tracePt t="37181" x="10223500" y="5537200"/>
          <p14:tracePt t="37200" x="10109200" y="5543550"/>
          <p14:tracePt t="37229" x="9994900" y="5543550"/>
          <p14:tracePt t="37243" x="9982200" y="5543550"/>
          <p14:tracePt t="37305" x="10026650" y="5537200"/>
          <p14:tracePt t="37326" x="10160000" y="5518150"/>
          <p14:tracePt t="37339" x="10248900" y="5518150"/>
          <p14:tracePt t="37370" x="10471150" y="5518150"/>
          <p14:tracePt t="37388" x="10553700" y="5518150"/>
          <p14:tracePt t="37415" x="10617200" y="5524500"/>
          <p14:tracePt t="37449" x="10642600" y="5524500"/>
          <p14:tracePt t="37527" x="10566400" y="5530850"/>
          <p14:tracePt t="37556" x="10515600" y="5543550"/>
          <p14:tracePt t="37590" x="10490200" y="5549900"/>
          <p14:tracePt t="37623" x="10414000" y="5568950"/>
          <p14:tracePt t="37650" x="10325100" y="5588000"/>
          <p14:tracePt t="37663" x="10306050" y="5594350"/>
          <p14:tracePt t="37698" x="10306050" y="5600700"/>
          <p14:tracePt t="37779" x="10287000" y="5607050"/>
          <p14:tracePt t="38353" x="10267950" y="5619750"/>
          <p14:tracePt t="38385" x="10267950" y="5626100"/>
          <p14:tracePt t="38514" x="10255250" y="5626100"/>
          <p14:tracePt t="38542" x="10236200" y="5626100"/>
          <p14:tracePt t="38555" x="10236200" y="5632450"/>
          <p14:tracePt t="38653" x="10204450" y="5638800"/>
          <p14:tracePt t="38680" x="10172700" y="5626100"/>
          <p14:tracePt t="38701" x="10160000" y="5619750"/>
          <p14:tracePt t="38729" x="10134600" y="5619750"/>
          <p14:tracePt t="38762" x="10096500" y="5619750"/>
          <p14:tracePt t="39166" x="10090150" y="5619750"/>
          <p14:tracePt t="39183" x="10071100" y="5619750"/>
          <p14:tracePt t="39199" x="10058400" y="5619750"/>
          <p14:tracePt t="39212" x="10052050" y="5619750"/>
          <p14:tracePt t="39227" x="10039350" y="5613400"/>
          <p14:tracePt t="39340" x="10033000" y="5588000"/>
          <p14:tracePt t="39353" x="10033000" y="5575300"/>
          <p14:tracePt t="39386" x="10033000" y="5537200"/>
          <p14:tracePt t="39404" x="10033000" y="5511800"/>
          <p14:tracePt t="39417" x="10033000" y="5505450"/>
          <p14:tracePt t="39452" x="10033000" y="5473700"/>
          <p14:tracePt t="39527" x="10020300" y="5461000"/>
          <p14:tracePt t="39557" x="10013950" y="5429250"/>
          <p14:tracePt t="39590" x="10001250" y="5397500"/>
          <p14:tracePt t="39617" x="9994900" y="5365750"/>
          <p14:tracePt t="39651" x="9988550" y="5346700"/>
          <p14:tracePt t="39682" x="9982200" y="5340350"/>
          <p14:tracePt t="39699" x="9975850" y="5334000"/>
          <p14:tracePt t="39713" x="9950450" y="5302250"/>
          <p14:tracePt t="39744" x="9848850" y="5226050"/>
          <p14:tracePt t="39764" x="9779000" y="5187950"/>
          <p14:tracePt t="39794" x="9652000" y="5149850"/>
          <p14:tracePt t="39807" x="9594850" y="5130800"/>
          <p14:tracePt t="39837" x="9423400" y="5086350"/>
          <p14:tracePt t="39867" x="9290050" y="5080000"/>
          <p14:tracePt t="39889" x="9105900" y="5073650"/>
          <p14:tracePt t="39917" x="8870950" y="5086350"/>
          <p14:tracePt t="39950" x="8661400" y="5111750"/>
          <p14:tracePt t="39983" x="8470900" y="5162550"/>
          <p14:tracePt t="39992" x="8401050" y="5181600"/>
          <p14:tracePt t="40023" x="8267700" y="5251450"/>
          <p14:tracePt t="40041" x="8223250" y="5257800"/>
          <p14:tracePt t="40077" x="8115300" y="5283200"/>
          <p14:tracePt t="40103" x="8058150" y="5314950"/>
          <p14:tracePt t="40121" x="8013700" y="5346700"/>
          <p14:tracePt t="40157" x="7886700" y="5391150"/>
          <p14:tracePt t="40185" x="7734300" y="5403850"/>
          <p14:tracePt t="40213" x="7499350" y="5410200"/>
          <p14:tracePt t="40228" x="7385050" y="5403850"/>
          <p14:tracePt t="40251" x="7258050" y="5384800"/>
          <p14:tracePt t="40261" x="7169150" y="5365750"/>
          <p14:tracePt t="40291" x="6972300" y="5257800"/>
          <p14:tracePt t="40325" x="6781800" y="5048250"/>
          <p14:tracePt t="40356" x="6750050" y="4927600"/>
          <p14:tracePt t="40385" x="6807200" y="4845050"/>
          <p14:tracePt t="40413" x="6959600" y="4819650"/>
          <p14:tracePt t="40449" x="7200900" y="4806950"/>
          <p14:tracePt t="40465" x="7340600" y="4806950"/>
          <p14:tracePt t="40497" x="7505700" y="4883150"/>
          <p14:tracePt t="40534" x="7550150" y="5016500"/>
          <p14:tracePt t="40543" x="7550150" y="5048250"/>
          <p14:tracePt t="40554" x="7537450" y="5105400"/>
          <p14:tracePt t="40575" x="7461250" y="5181600"/>
          <p14:tracePt t="40604" x="7181850" y="5295900"/>
          <p14:tracePt t="40637" x="6985000" y="5353050"/>
          <p14:tracePt t="40668" x="6902450" y="5372100"/>
          <p14:tracePt t="40701" x="6864350" y="5359400"/>
          <p14:tracePt t="40735" x="6858000" y="5308600"/>
          <p14:tracePt t="40743" x="6858000" y="5295900"/>
          <p14:tracePt t="40764" x="6858000" y="5257800"/>
          <p14:tracePt t="40793" x="6908800" y="5232400"/>
          <p14:tracePt t="40825" x="6972300" y="5207000"/>
          <p14:tracePt t="40857" x="7016750" y="5181600"/>
          <p14:tracePt t="40889" x="7029450" y="5181600"/>
          <p14:tracePt t="40980" x="6972300" y="5181600"/>
          <p14:tracePt t="41013" x="6851650" y="5156200"/>
          <p14:tracePt t="41027" x="6800850" y="5124450"/>
          <p14:tracePt t="41041" x="6711950" y="5073650"/>
          <p14:tracePt t="41056" x="6629400" y="5016500"/>
          <p14:tracePt t="41079" x="6591300" y="4972050"/>
          <p14:tracePt t="41091" x="6591300" y="4959350"/>
          <p14:tracePt t="41103" x="6591300" y="4933950"/>
          <p14:tracePt t="41118" x="6623050" y="4902200"/>
          <p14:tracePt t="41137" x="6692900" y="4883150"/>
          <p14:tracePt t="41164" x="6813550" y="4870450"/>
          <p14:tracePt t="41201" x="6972300" y="4876800"/>
          <p14:tracePt t="41214" x="6991350" y="4895850"/>
          <p14:tracePt t="41232" x="6997700" y="4946650"/>
          <p14:tracePt t="41244" x="6991350" y="4991100"/>
          <p14:tracePt t="41261" x="6959600" y="5048250"/>
          <p14:tracePt t="41275" x="6934200" y="5086350"/>
          <p14:tracePt t="41309" x="6870700" y="5149850"/>
          <p14:tracePt t="41337" x="6858000" y="5168900"/>
          <p14:tracePt t="41371" x="6832600" y="5175250"/>
          <p14:tracePt t="41386" x="6807200" y="5181600"/>
          <p14:tracePt t="41398" x="6794500" y="5181600"/>
          <p14:tracePt t="41430" x="6781800" y="5181600"/>
          <p14:tracePt t="41464" x="6775450" y="517525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FFBC756-CE3C-412E-A5F2-217D7AC65495}"/>
              </a:ext>
            </a:extLst>
          </p:cNvPr>
          <p:cNvGrpSpPr/>
          <p:nvPr/>
        </p:nvGrpSpPr>
        <p:grpSpPr>
          <a:xfrm>
            <a:off x="292039" y="31758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ound Same Side Corner Rectangle 14">
              <a:extLst>
                <a:ext uri="{FF2B5EF4-FFF2-40B4-BE49-F238E27FC236}">
                  <a16:creationId xmlns:a16="http://schemas.microsoft.com/office/drawing/2014/main" id="{1FC23666-087D-4BEE-BD0A-337ED40DDA60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AutoShape 92">
              <a:extLst>
                <a:ext uri="{FF2B5EF4-FFF2-40B4-BE49-F238E27FC236}">
                  <a16:creationId xmlns:a16="http://schemas.microsoft.com/office/drawing/2014/main" id="{57366A13-9FC1-430D-855A-3B83FBD32D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C19F3A-4343-4F70-A7D0-36F6F682E15E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309DD6-DC64-4088-B548-508AFCA0838B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(2) : 12865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평범한 배낭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4C4ED10-5539-43D6-8CA0-18A847CFB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766" y="247043"/>
            <a:ext cx="4752528" cy="1293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6420C-130A-4BBC-B78D-8C801ACB90B6}"/>
              </a:ext>
            </a:extLst>
          </p:cNvPr>
          <p:cNvSpPr txBox="1"/>
          <p:nvPr/>
        </p:nvSpPr>
        <p:spPr>
          <a:xfrm>
            <a:off x="8919411" y="2582779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번째</a:t>
            </a:r>
            <a:r>
              <a:rPr lang="en-US" altLang="ko-KR" dirty="0"/>
              <a:t> : </a:t>
            </a:r>
            <a:r>
              <a:rPr lang="ko-KR" altLang="en-US" dirty="0"/>
              <a:t>무게</a:t>
            </a:r>
            <a:r>
              <a:rPr lang="en-US" altLang="ko-KR" dirty="0"/>
              <a:t>(3), </a:t>
            </a:r>
            <a:r>
              <a:rPr lang="ko-KR" altLang="en-US" dirty="0"/>
              <a:t>가치</a:t>
            </a:r>
            <a:r>
              <a:rPr lang="en-US" altLang="ko-KR" dirty="0"/>
              <a:t>(6)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E5078E-0CD7-481C-9634-433660E94862}"/>
              </a:ext>
            </a:extLst>
          </p:cNvPr>
          <p:cNvSpPr txBox="1"/>
          <p:nvPr/>
        </p:nvSpPr>
        <p:spPr>
          <a:xfrm>
            <a:off x="580039" y="1163983"/>
            <a:ext cx="501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dp</a:t>
            </a:r>
            <a:r>
              <a:rPr lang="en-US" altLang="ko-KR" b="1" dirty="0"/>
              <a:t>[X</a:t>
            </a:r>
            <a:r>
              <a:rPr lang="ko-KR" altLang="en-US" b="1" dirty="0"/>
              <a:t>번째 아이템</a:t>
            </a:r>
            <a:r>
              <a:rPr lang="en-US" altLang="ko-KR" b="1" dirty="0"/>
              <a:t>][</a:t>
            </a:r>
            <a:r>
              <a:rPr lang="ko-KR" altLang="en-US" b="1" dirty="0"/>
              <a:t>무게</a:t>
            </a:r>
            <a:r>
              <a:rPr lang="en-US" altLang="ko-KR" b="1" dirty="0"/>
              <a:t>]</a:t>
            </a:r>
            <a:r>
              <a:rPr lang="en-US" altLang="ko-KR" dirty="0"/>
              <a:t> : 2</a:t>
            </a:r>
            <a:r>
              <a:rPr lang="ko-KR" altLang="en-US" dirty="0"/>
              <a:t>차원 배열의 인덱스</a:t>
            </a:r>
          </a:p>
        </p:txBody>
      </p:sp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4DE2F5BD-9523-48B9-99F2-63E6BCC55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880085"/>
              </p:ext>
            </p:extLst>
          </p:nvPr>
        </p:nvGraphicFramePr>
        <p:xfrm>
          <a:off x="580039" y="1803709"/>
          <a:ext cx="8128000" cy="18542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1623860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14565697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9545967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379917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774330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6609402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5006732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10919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/>
                        <a:t>무게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30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76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472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14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63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53560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2E066D4-02BE-42BB-972A-08319588E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038" y="3994756"/>
            <a:ext cx="8872907" cy="19799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24C3E83-A983-4872-890F-0425FA6DBADC}"/>
              </a:ext>
            </a:extLst>
          </p:cNvPr>
          <p:cNvSpPr txBox="1"/>
          <p:nvPr/>
        </p:nvSpPr>
        <p:spPr>
          <a:xfrm>
            <a:off x="292038" y="6053278"/>
            <a:ext cx="11472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33~34</a:t>
            </a:r>
            <a:r>
              <a:rPr lang="ko-KR" altLang="en-US" dirty="0"/>
              <a:t>행에서 </a:t>
            </a:r>
            <a:r>
              <a:rPr lang="en-US" altLang="ko-KR" dirty="0"/>
              <a:t>item3</a:t>
            </a:r>
            <a:r>
              <a:rPr lang="ko-KR" altLang="en-US" dirty="0"/>
              <a:t>의 무게 </a:t>
            </a:r>
            <a:r>
              <a:rPr lang="en-US" altLang="ko-KR" dirty="0"/>
              <a:t>7</a:t>
            </a:r>
            <a:r>
              <a:rPr lang="ko-KR" altLang="en-US" dirty="0"/>
              <a:t>인 경우</a:t>
            </a:r>
            <a:r>
              <a:rPr lang="en-US" altLang="ko-KR" dirty="0"/>
              <a:t>, </a:t>
            </a:r>
            <a:r>
              <a:rPr lang="ko-KR" altLang="en-US" dirty="0"/>
              <a:t>무게 </a:t>
            </a:r>
            <a:r>
              <a:rPr lang="en-US" altLang="ko-KR" dirty="0"/>
              <a:t>4</a:t>
            </a:r>
            <a:r>
              <a:rPr lang="ko-KR" altLang="en-US" dirty="0"/>
              <a:t>가 남으므로 이전 저장 값</a:t>
            </a:r>
            <a:r>
              <a:rPr lang="en-US" altLang="ko-KR" dirty="0"/>
              <a:t>(13)</a:t>
            </a:r>
            <a:r>
              <a:rPr lang="ko-KR" altLang="en-US" dirty="0"/>
              <a:t>과 무게</a:t>
            </a:r>
            <a:r>
              <a:rPr lang="en-US" altLang="ko-KR" dirty="0"/>
              <a:t>3(6) + </a:t>
            </a:r>
            <a:r>
              <a:rPr lang="ko-KR" altLang="en-US" dirty="0"/>
              <a:t>무게</a:t>
            </a:r>
            <a:r>
              <a:rPr lang="en-US" altLang="ko-KR" dirty="0"/>
              <a:t>4(8)</a:t>
            </a:r>
            <a:r>
              <a:rPr lang="ko-KR" altLang="en-US" dirty="0"/>
              <a:t>의 가치 값과</a:t>
            </a:r>
            <a:endParaRPr lang="en-US" altLang="ko-KR" dirty="0"/>
          </a:p>
          <a:p>
            <a:r>
              <a:rPr lang="ko-KR" altLang="en-US" dirty="0"/>
              <a:t>비교하여 더 큰 값</a:t>
            </a:r>
            <a:r>
              <a:rPr lang="en-US" altLang="ko-KR" b="1" dirty="0"/>
              <a:t>(</a:t>
            </a:r>
            <a:r>
              <a:rPr lang="en-US" altLang="ko-KR" b="1" dirty="0" err="1"/>
              <a:t>Math.max</a:t>
            </a:r>
            <a:r>
              <a:rPr lang="en-US" altLang="ko-KR" b="1" dirty="0"/>
              <a:t>)</a:t>
            </a:r>
            <a:r>
              <a:rPr lang="ko-KR" altLang="en-US" dirty="0"/>
              <a:t>으로 교체 </a:t>
            </a:r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A6BFC7BA-A644-46B2-8419-85ED2CFDC59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9333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26"/>
    </mc:Choice>
    <mc:Fallback>
      <p:transition spd="slow" advTm="45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0" grpId="0"/>
    </p:bldLst>
  </p:timing>
  <p:extLst>
    <p:ext uri="{3A86A75C-4F4B-4683-9AE1-C65F6400EC91}">
      <p14:laserTraceLst xmlns:p14="http://schemas.microsoft.com/office/powerpoint/2010/main">
        <p14:tracePtLst>
          <p14:tracePt t="214" x="10602913" y="3875088"/>
          <p14:tracePt t="223" x="10585450" y="3867150"/>
          <p14:tracePt t="237" x="10569575" y="3841750"/>
          <p14:tracePt t="259" x="10501313" y="3824288"/>
          <p14:tracePt t="269" x="10475913" y="3798888"/>
          <p14:tracePt t="298" x="10323513" y="3738563"/>
          <p14:tracePt t="300" x="10313988" y="3722688"/>
          <p14:tracePt t="318" x="10245725" y="3697288"/>
          <p14:tracePt t="320" x="10229850" y="3679825"/>
          <p14:tracePt t="329" x="10204450" y="3662363"/>
          <p14:tracePt t="352" x="10153650" y="3619500"/>
          <p14:tracePt t="360" x="10144125" y="3611563"/>
          <p14:tracePt t="380" x="10093325" y="3568700"/>
          <p14:tracePt t="392" x="10034588" y="3535363"/>
          <p14:tracePt t="416" x="9948863" y="3484563"/>
          <p14:tracePt t="424" x="9931400" y="3459163"/>
          <p14:tracePt t="445" x="9906000" y="3459163"/>
          <p14:tracePt t="456" x="9898063" y="3449638"/>
          <p14:tracePt t="512" x="9890125" y="3424238"/>
          <p14:tracePt t="521" x="9880600" y="3408363"/>
          <p14:tracePt t="536" x="9864725" y="3398838"/>
          <p14:tracePt t="549" x="9855200" y="3373438"/>
          <p14:tracePt t="580" x="9855200" y="3340100"/>
          <p14:tracePt t="596" x="9839325" y="3322638"/>
          <p14:tracePt t="614" x="9812338" y="3289300"/>
          <p14:tracePt t="633" x="9779000" y="3246438"/>
          <p14:tracePt t="643" x="9761538" y="3228975"/>
          <p14:tracePt t="661" x="9728200" y="3203575"/>
          <p14:tracePt t="679" x="9685338" y="3195638"/>
          <p14:tracePt t="692" x="9667875" y="3186113"/>
          <p14:tracePt t="818" x="9652000" y="3170238"/>
          <p14:tracePt t="1329" x="9667875" y="3170238"/>
          <p14:tracePt t="1346" x="9702800" y="3170238"/>
          <p14:tracePt t="1347" x="9710738" y="3170238"/>
          <p14:tracePt t="1364" x="9745663" y="3170238"/>
          <p14:tracePt t="1378" x="9771063" y="3170238"/>
          <p14:tracePt t="1380" x="9786938" y="3170238"/>
          <p14:tracePt t="1395" x="9812338" y="3170238"/>
          <p14:tracePt t="1407" x="9829800" y="3178175"/>
          <p14:tracePt t="1433" x="9855200" y="3178175"/>
          <p14:tracePt t="1441" x="9872663" y="3178175"/>
          <p14:tracePt t="1457" x="9880600" y="3178175"/>
          <p14:tracePt t="1469" x="9890125" y="3178175"/>
          <p14:tracePt t="1596" x="9898063" y="3186113"/>
          <p14:tracePt t="1614" x="9931400" y="3203575"/>
          <p14:tracePt t="1632" x="9974263" y="3238500"/>
          <p14:tracePt t="1661" x="10009188" y="3263900"/>
          <p14:tracePt t="1673" x="10025063" y="3271838"/>
          <p14:tracePt t="1700" x="10136188" y="3314700"/>
          <p14:tracePt t="1708" x="10169525" y="3322638"/>
          <p14:tracePt t="1723" x="10237788" y="3348038"/>
          <p14:tracePt t="1736" x="10298113" y="3355975"/>
          <p14:tracePt t="1753" x="10339388" y="3365500"/>
          <p14:tracePt t="1767" x="10364788" y="3365500"/>
          <p14:tracePt t="1783" x="10407650" y="3365500"/>
          <p14:tracePt t="1800" x="10467975" y="3373438"/>
          <p14:tracePt t="1817" x="10518775" y="3398838"/>
          <p14:tracePt t="1842" x="10560050" y="3408363"/>
          <p14:tracePt t="1843" x="10569575" y="3416300"/>
          <p14:tracePt t="1865" x="10594975" y="3433763"/>
          <p14:tracePt t="1879" x="10645775" y="3433763"/>
          <p14:tracePt t="1900" x="10729913" y="3433763"/>
          <p14:tracePt t="1908" x="10764838" y="3433763"/>
          <p14:tracePt t="1925" x="10815638" y="3433763"/>
          <p14:tracePt t="1941" x="10833100" y="3433763"/>
          <p14:tracePt t="2050" x="10823575" y="3433763"/>
          <p14:tracePt t="2052" x="10815638" y="3441700"/>
          <p14:tracePt t="2069" x="10772775" y="3459163"/>
          <p14:tracePt t="2080" x="10739438" y="3475038"/>
          <p14:tracePt t="2095" x="10688638" y="3492500"/>
          <p14:tracePt t="2111" x="10585450" y="3502025"/>
          <p14:tracePt t="2131" x="10407650" y="3502025"/>
          <p14:tracePt t="2144" x="10280650" y="3502025"/>
          <p14:tracePt t="2172" x="10101263" y="3467100"/>
          <p14:tracePt t="2192" x="10050463" y="3424238"/>
          <p14:tracePt t="2206" x="10017125" y="3398838"/>
          <p14:tracePt t="2208" x="10009188" y="3373438"/>
          <p14:tracePt t="2226" x="9974263" y="3297238"/>
          <p14:tracePt t="2228" x="9948863" y="3279775"/>
          <p14:tracePt t="2238" x="9940925" y="3246438"/>
          <p14:tracePt t="2240" x="9931400" y="3211513"/>
          <p14:tracePt t="2259" x="9890125" y="3119438"/>
          <p14:tracePt t="2270" x="9880600" y="3084513"/>
          <p14:tracePt t="2272" x="9864725" y="3076575"/>
          <p14:tracePt t="2281" x="9864725" y="3041650"/>
          <p14:tracePt t="2300" x="9864725" y="2982913"/>
          <p14:tracePt t="2322" x="9872663" y="2949575"/>
          <p14:tracePt t="2324" x="9872663" y="2940050"/>
          <p14:tracePt t="2336" x="9898063" y="2914650"/>
          <p14:tracePt t="2347" x="9923463" y="2914650"/>
          <p14:tracePt t="2367" x="9974263" y="2889250"/>
          <p14:tracePt t="2379" x="9983788" y="2889250"/>
          <p14:tracePt t="2380" x="9999663" y="2889250"/>
          <p14:tracePt t="2393" x="10017125" y="2889250"/>
          <p14:tracePt t="2395" x="10025063" y="2889250"/>
          <p14:tracePt t="2407" x="10059988" y="2889250"/>
          <p14:tracePt t="2434" x="10126663" y="2889250"/>
          <p14:tracePt t="2436" x="10144125" y="2889250"/>
          <p14:tracePt t="2457" x="10220325" y="2889250"/>
          <p14:tracePt t="2470" x="10280650" y="2906713"/>
          <p14:tracePt t="2472" x="10306050" y="2922588"/>
          <p14:tracePt t="2487" x="10399713" y="2990850"/>
          <p14:tracePt t="2503" x="10467975" y="3094038"/>
          <p14:tracePt t="2523" x="10569575" y="3152775"/>
          <p14:tracePt t="2531" x="10594975" y="3178175"/>
          <p14:tracePt t="2550" x="10637838" y="3221038"/>
          <p14:tracePt t="2552" x="10637838" y="3228975"/>
          <p14:tracePt t="2576" x="10663238" y="3271838"/>
          <p14:tracePt t="2597" x="10696575" y="3305175"/>
          <p14:tracePt t="2614" x="10729913" y="3322638"/>
          <p14:tracePt t="2615" x="10739438" y="3322638"/>
          <p14:tracePt t="2629" x="10747375" y="3330575"/>
          <p14:tracePt t="2650" x="10764838" y="3330575"/>
          <p14:tracePt t="2652" x="10772775" y="3348038"/>
          <p14:tracePt t="2676" x="10807700" y="3355975"/>
          <p14:tracePt t="2693" x="10866438" y="3355975"/>
          <p14:tracePt t="2695" x="10874375" y="3355975"/>
          <p14:tracePt t="2706" x="10917238" y="3355975"/>
          <p14:tracePt t="2724" x="11028363" y="3373438"/>
          <p14:tracePt t="2736" x="11079163" y="3390900"/>
          <p14:tracePt t="2754" x="11155363" y="3390900"/>
          <p14:tracePt t="2768" x="11241088" y="3390900"/>
          <p14:tracePt t="2783" x="11342688" y="3390900"/>
          <p14:tracePt t="2800" x="11444288" y="3373438"/>
          <p14:tracePt t="2818" x="11495088" y="3365500"/>
          <p14:tracePt t="2820" x="11503025" y="3355975"/>
          <p14:tracePt t="2829" x="11530013" y="3355975"/>
          <p14:tracePt t="2850" x="11580813" y="3355975"/>
          <p14:tracePt t="2860" x="11614150" y="3355975"/>
          <p14:tracePt t="2879" x="11631613" y="3355975"/>
          <p14:tracePt t="2904" x="11664950" y="3355975"/>
          <p14:tracePt t="2972" x="11674475" y="3355975"/>
          <p14:tracePt t="2989" x="11674475" y="3365500"/>
          <p14:tracePt t="3006" x="11674475" y="3390900"/>
          <p14:tracePt t="3008" x="11674475" y="3398838"/>
          <p14:tracePt t="3017" x="11664950" y="3408363"/>
          <p14:tracePt t="3034" x="11631613" y="3416300"/>
          <p14:tracePt t="3036" x="11606213" y="3433763"/>
          <p14:tracePt t="3048" x="11563350" y="3441700"/>
          <p14:tracePt t="3068" x="11512550" y="3449638"/>
          <p14:tracePt t="3086" x="11452225" y="3449638"/>
          <p14:tracePt t="3087" x="11426825" y="3449638"/>
          <p14:tracePt t="3094" x="11393488" y="3449638"/>
          <p14:tracePt t="3095" x="11376025" y="3441700"/>
          <p14:tracePt t="3112" x="11299825" y="3373438"/>
          <p14:tracePt t="3131" x="11198225" y="3246438"/>
          <p14:tracePt t="3142" x="11163300" y="3195638"/>
          <p14:tracePt t="3144" x="11155363" y="3170238"/>
          <p14:tracePt t="3169" x="11129963" y="3041650"/>
          <p14:tracePt t="3191" x="11147425" y="2906713"/>
          <p14:tracePt t="3206" x="11188700" y="2846388"/>
          <p14:tracePt t="3208" x="11198225" y="2813050"/>
          <p14:tracePt t="3228" x="11282363" y="2693988"/>
          <p14:tracePt t="3236" x="11317288" y="2651125"/>
          <p14:tracePt t="3253" x="11376025" y="2600325"/>
          <p14:tracePt t="3255" x="11385550" y="2574925"/>
          <p14:tracePt t="3272" x="11426825" y="2549525"/>
          <p14:tracePt t="3284" x="11469688" y="2532063"/>
          <p14:tracePt t="3299" x="11512550" y="2532063"/>
          <p14:tracePt t="3300" x="11537950" y="2532063"/>
          <p14:tracePt t="3319" x="11622088" y="2532063"/>
          <p14:tracePt t="3330" x="11664950" y="2541588"/>
          <p14:tracePt t="3333" x="11682413" y="2541588"/>
          <p14:tracePt t="3351" x="11750675" y="2600325"/>
          <p14:tracePt t="3360" x="11784013" y="2625725"/>
          <p14:tracePt t="3380" x="11844338" y="2668588"/>
          <p14:tracePt t="3393" x="11877675" y="2693988"/>
          <p14:tracePt t="3395" x="11885613" y="2711450"/>
          <p14:tracePt t="3414" x="11895138" y="2762250"/>
          <p14:tracePt t="3421" x="11911013" y="2778125"/>
          <p14:tracePt t="3423" x="11920538" y="2805113"/>
          <p14:tracePt t="3445" x="11928475" y="2855913"/>
          <p14:tracePt t="3447" x="11928475" y="2863850"/>
          <p14:tracePt t="3457" x="11928475" y="2889250"/>
          <p14:tracePt t="3472" x="11928475" y="2932113"/>
          <p14:tracePt t="3485" x="11928475" y="2974975"/>
          <p14:tracePt t="3503" x="11928475" y="3033713"/>
          <p14:tracePt t="3521" x="11928475" y="3094038"/>
          <p14:tracePt t="3533" x="11928475" y="3119438"/>
          <p14:tracePt t="3551" x="11928475" y="3152775"/>
          <p14:tracePt t="3572" x="11895138" y="3186113"/>
          <p14:tracePt t="3580" x="11885613" y="3195638"/>
          <p14:tracePt t="3595" x="11852275" y="3228975"/>
          <p14:tracePt t="3611" x="11818938" y="3238500"/>
          <p14:tracePt t="3612" x="11809413" y="3246438"/>
          <p14:tracePt t="3629" x="11791950" y="3271838"/>
          <p14:tracePt t="3650" x="11758613" y="3289300"/>
          <p14:tracePt t="3652" x="11750675" y="3305175"/>
          <p14:tracePt t="3677" x="11690350" y="3305175"/>
          <p14:tracePt t="3697" x="11596688" y="3314700"/>
          <p14:tracePt t="3711" x="11520488" y="3314700"/>
          <p14:tracePt t="3721" x="11495088" y="3314700"/>
          <p14:tracePt t="3739" x="11461750" y="3314700"/>
          <p14:tracePt t="3767" x="11452225" y="3314700"/>
          <p14:tracePt t="3784" x="11426825" y="3322638"/>
          <p14:tracePt t="3804" x="11385550" y="3330575"/>
          <p14:tracePt t="3816" x="11350625" y="3330575"/>
          <p14:tracePt t="3834" x="11333163" y="3330575"/>
          <p14:tracePt t="3835" x="11333163" y="3348038"/>
          <p14:tracePt t="3844" x="11325225" y="3348038"/>
          <p14:tracePt t="3925" x="11307763" y="3348038"/>
          <p14:tracePt t="3927" x="11299825" y="3348038"/>
          <p14:tracePt t="3943" x="11282363" y="3355975"/>
          <p14:tracePt t="3955" x="11282363" y="3365500"/>
          <p14:tracePt t="4024" x="11266488" y="3365500"/>
          <p14:tracePt t="4298" x="11256963" y="3365500"/>
          <p14:tracePt t="4318" x="11241088" y="3373438"/>
          <p14:tracePt t="4320" x="11223625" y="3373438"/>
          <p14:tracePt t="4331" x="11206163" y="3390900"/>
          <p14:tracePt t="4352" x="11129963" y="3398838"/>
          <p14:tracePt t="4364" x="11087100" y="3408363"/>
          <p14:tracePt t="4382" x="11028363" y="3408363"/>
          <p14:tracePt t="4383" x="11010900" y="3416300"/>
          <p14:tracePt t="4393" x="11002963" y="3433763"/>
          <p14:tracePt t="4395" x="10993438" y="3433763"/>
          <p14:tracePt t="4411" x="10968038" y="3433763"/>
          <p14:tracePt t="4443" x="10942638" y="3441700"/>
          <p14:tracePt t="4459" x="10926763" y="3459163"/>
          <p14:tracePt t="4520" x="10917238" y="3459163"/>
          <p14:tracePt t="4536" x="10909300" y="3459163"/>
          <p14:tracePt t="4567" x="10874375" y="3459163"/>
          <p14:tracePt t="4659" x="10866438" y="3459163"/>
          <p14:tracePt t="4661" x="10858500" y="3459163"/>
          <p14:tracePt t="4675" x="10841038" y="3459163"/>
          <p14:tracePt t="4693" x="10798175" y="3459163"/>
          <p14:tracePt t="4704" x="10756900" y="3459163"/>
          <p14:tracePt t="4725" x="10696575" y="3459163"/>
          <p14:tracePt t="4737" x="10671175" y="3459163"/>
          <p14:tracePt t="4753" x="10645775" y="3459163"/>
          <p14:tracePt t="4755" x="10628313" y="3475038"/>
          <p14:tracePt t="4766" x="10620375" y="3475038"/>
          <p14:tracePt t="4785" x="10569575" y="3475038"/>
          <p14:tracePt t="4804" x="10475913" y="3492500"/>
          <p14:tracePt t="4816" x="10399713" y="3492500"/>
          <p14:tracePt t="4834" x="10306050" y="3492500"/>
          <p14:tracePt t="4835" x="10280650" y="3502025"/>
          <p14:tracePt t="4844" x="10237788" y="3502025"/>
          <p14:tracePt t="4863" x="10153650" y="3502025"/>
          <p14:tracePt t="4881" x="10101263" y="3502025"/>
          <p14:tracePt t="4891" x="10050463" y="3502025"/>
          <p14:tracePt t="4912" x="10017125" y="3527425"/>
          <p14:tracePt t="4924" x="10009188" y="3527425"/>
          <p14:tracePt t="4940" x="9983788" y="3535363"/>
          <p14:tracePt t="4954" x="9974263" y="3535363"/>
          <p14:tracePt t="4956" x="9966325" y="3535363"/>
          <p14:tracePt t="4976" x="9923463" y="3535363"/>
          <p14:tracePt t="4984" x="9906000" y="3535363"/>
          <p14:tracePt t="5004" x="9898063" y="3535363"/>
          <p14:tracePt t="5048" x="9890125" y="3543300"/>
          <p14:tracePt t="5067" x="9864725" y="3560763"/>
          <p14:tracePt t="5079" x="9855200" y="3560763"/>
          <p14:tracePt t="5097" x="9839325" y="3560763"/>
          <p14:tracePt t="5114" x="9821863" y="3560763"/>
          <p14:tracePt t="5145" x="9804400" y="3568700"/>
          <p14:tracePt t="5161" x="9753600" y="3492500"/>
          <p14:tracePt t="5176" x="9694863" y="3382963"/>
          <p14:tracePt t="5193" x="9694863" y="3373438"/>
          <p14:tracePt t="6318" x="9685338" y="3365500"/>
          <p14:tracePt t="6329" x="9677400" y="3365500"/>
          <p14:tracePt t="6347" x="9652000" y="3365500"/>
          <p14:tracePt t="6381" x="9642475" y="3365500"/>
          <p14:tracePt t="6411" x="9626600" y="3365500"/>
          <p14:tracePt t="6426" x="9609138" y="3365500"/>
          <p14:tracePt t="6445" x="9591675" y="3365500"/>
          <p14:tracePt t="6535" x="9583738" y="3365500"/>
          <p14:tracePt t="6551" x="9566275" y="3365500"/>
          <p14:tracePt t="6568" x="9523413" y="3365500"/>
          <p14:tracePt t="6580" x="9515475" y="3373438"/>
          <p14:tracePt t="6582" x="9507538" y="3373438"/>
          <p14:tracePt t="6600" x="9498013" y="3390900"/>
          <p14:tracePt t="6610" x="9498013" y="3398838"/>
          <p14:tracePt t="6629" x="9456738" y="3408363"/>
          <p14:tracePt t="6645" x="9421813" y="3433763"/>
          <p14:tracePt t="6658" x="9371013" y="3449638"/>
          <p14:tracePt t="6673" x="9302750" y="3484563"/>
          <p14:tracePt t="6691" x="9269413" y="3502025"/>
          <p14:tracePt t="6739" x="9251950" y="3502025"/>
          <p14:tracePt t="6756" x="9218613" y="3517900"/>
          <p14:tracePt t="6758" x="9209088" y="3517900"/>
          <p14:tracePt t="6768" x="9183688" y="3527425"/>
          <p14:tracePt t="6769" x="9175750" y="3527425"/>
          <p14:tracePt t="6785" x="9124950" y="3535363"/>
          <p14:tracePt t="6801" x="9082088" y="3560763"/>
          <p14:tracePt t="6822" x="9048750" y="3560763"/>
          <p14:tracePt t="6830" x="9039225" y="3560763"/>
          <p14:tracePt t="6845" x="9013825" y="3552825"/>
          <p14:tracePt t="6861" x="8988425" y="3535363"/>
          <p14:tracePt t="6862" x="8972550" y="3527425"/>
          <p14:tracePt t="6891" x="8878888" y="3424238"/>
          <p14:tracePt t="6894" x="8861425" y="3408363"/>
          <p14:tracePt t="6912" x="8759825" y="3330575"/>
          <p14:tracePt t="6925" x="8658225" y="3238500"/>
          <p14:tracePt t="6947" x="8580438" y="3127375"/>
          <p14:tracePt t="6955" x="8572500" y="3119438"/>
          <p14:tracePt t="6979" x="8564563" y="3109913"/>
          <p14:tracePt t="7006" x="8564563" y="3084513"/>
          <p14:tracePt t="7018" x="8564563" y="3059113"/>
          <p14:tracePt t="7034" x="8539163" y="2990850"/>
          <p14:tracePt t="7053" x="8496300" y="2914650"/>
          <p14:tracePt t="7068" x="8478838" y="2889250"/>
          <p14:tracePt t="7069" x="8462963" y="2871788"/>
          <p14:tracePt t="7079" x="8462963" y="2863850"/>
          <p14:tracePt t="7112" x="8462963" y="2855913"/>
          <p14:tracePt t="7113" x="8462963" y="2846388"/>
          <p14:tracePt t="7239" x="8470900" y="2820988"/>
          <p14:tracePt t="7257" x="8478838" y="2820988"/>
          <p14:tracePt t="7285" x="8488363" y="2820988"/>
          <p14:tracePt t="7301" x="8513763" y="2813050"/>
          <p14:tracePt t="7316" x="8529638" y="2805113"/>
          <p14:tracePt t="7339" x="8539163" y="2805113"/>
          <p14:tracePt t="7426" x="8615363" y="2813050"/>
          <p14:tracePt t="7443" x="8658225" y="2855913"/>
          <p14:tracePt t="7459" x="8691563" y="2897188"/>
          <p14:tracePt t="7472" x="8709025" y="2922588"/>
          <p14:tracePt t="7487" x="8724900" y="2932113"/>
          <p14:tracePt t="7526" x="8742363" y="2974975"/>
          <p14:tracePt t="7534" x="8742363" y="2990850"/>
          <p14:tracePt t="7550" x="8742363" y="3033713"/>
          <p14:tracePt t="7566" x="8742363" y="3051175"/>
          <p14:tracePt t="7583" x="8734425" y="3076575"/>
          <p14:tracePt t="7601" x="8699500" y="3094038"/>
          <p14:tracePt t="7609" x="8691563" y="3094038"/>
          <p14:tracePt t="7630" x="8658225" y="3109913"/>
          <p14:tracePt t="7646" x="8615363" y="3119438"/>
          <p14:tracePt t="7658" x="8589963" y="3119438"/>
          <p14:tracePt t="7673" x="8580438" y="3135313"/>
          <p14:tracePt t="7692" x="8580438" y="3144838"/>
          <p14:tracePt t="7798" x="8615363" y="3144838"/>
          <p14:tracePt t="7816" x="8640763" y="3127375"/>
          <p14:tracePt t="7817" x="8648700" y="3119438"/>
          <p14:tracePt t="7835" x="8648700" y="3076575"/>
          <p14:tracePt t="7845" x="8658225" y="3041650"/>
          <p14:tracePt t="7866" x="8658225" y="3025775"/>
          <p14:tracePt t="7879" x="8658225" y="2990850"/>
          <p14:tracePt t="7899" x="8658225" y="2957513"/>
          <p14:tracePt t="7911" x="8658225" y="2940050"/>
          <p14:tracePt t="7913" x="8658225" y="2932113"/>
          <p14:tracePt t="7941" x="8658225" y="2914650"/>
          <p14:tracePt t="8036" x="8632825" y="2932113"/>
          <p14:tracePt t="8038" x="8632825" y="2940050"/>
          <p14:tracePt t="8047" x="8623300" y="2965450"/>
          <p14:tracePt t="8049" x="8623300" y="2974975"/>
          <p14:tracePt t="8067" x="8623300" y="3033713"/>
          <p14:tracePt t="8086" x="8623300" y="3067050"/>
          <p14:tracePt t="8098" x="8623300" y="3076575"/>
          <p14:tracePt t="8114" x="8640763" y="3109913"/>
          <p14:tracePt t="8130" x="8648700" y="3119438"/>
          <p14:tracePt t="8157" x="8658225" y="3144838"/>
          <p14:tracePt t="8194" x="8666163" y="3144838"/>
          <p14:tracePt t="8205" x="8709025" y="3144838"/>
          <p14:tracePt t="8227" x="8785225" y="3144838"/>
          <p14:tracePt t="8235" x="8810625" y="3119438"/>
          <p14:tracePt t="8255" x="8878888" y="3084513"/>
          <p14:tracePt t="8271" x="8955088" y="3059113"/>
          <p14:tracePt t="8283" x="9005888" y="3025775"/>
          <p14:tracePt t="8301" x="9064625" y="3016250"/>
          <p14:tracePt t="8316" x="9074150" y="3016250"/>
          <p14:tracePt t="8407" x="9074150" y="3051175"/>
          <p14:tracePt t="8423" x="9048750" y="3094038"/>
          <p14:tracePt t="8441" x="9013825" y="3135313"/>
          <p14:tracePt t="8455" x="8997950" y="3160713"/>
          <p14:tracePt t="8479" x="8963025" y="3195638"/>
          <p14:tracePt t="8488" x="8955088" y="3195638"/>
          <p14:tracePt t="8490" x="8955088" y="3203575"/>
          <p14:tracePt t="8503" x="8929688" y="3221038"/>
          <p14:tracePt t="8520" x="8929688" y="3228975"/>
          <p14:tracePt t="10082" x="8648700" y="3314700"/>
          <p14:tracePt t="10098" x="7781925" y="3646488"/>
          <p14:tracePt t="10116" x="6967538" y="3951288"/>
          <p14:tracePt t="10118" x="6780213" y="4037013"/>
          <p14:tracePt t="10131" x="6286500" y="4291013"/>
          <p14:tracePt t="10133" x="6142038" y="4376738"/>
          <p14:tracePt t="10143" x="5888038" y="4521200"/>
          <p14:tracePt t="10160" x="5394325" y="4775200"/>
          <p14:tracePt t="10162" x="5276850" y="4835525"/>
          <p14:tracePt t="10174" x="4962525" y="4987925"/>
          <p14:tracePt t="10194" x="4443413" y="5302250"/>
          <p14:tracePt t="10204" x="4240213" y="5405438"/>
          <p14:tracePt t="10223" x="3771900" y="5540375"/>
          <p14:tracePt t="10235" x="3475038" y="5583238"/>
          <p14:tracePt t="10255" x="3024188" y="5608638"/>
          <p14:tracePt t="10282" x="2659063" y="5608638"/>
          <p14:tracePt t="10300" x="2540000" y="5626100"/>
          <p14:tracePt t="10316" x="2430463" y="5626100"/>
          <p14:tracePt t="10318" x="2405063" y="5626100"/>
          <p14:tracePt t="10333" x="2260600" y="5626100"/>
          <p14:tracePt t="10346" x="2149475" y="5591175"/>
          <p14:tracePt t="10365" x="1954213" y="5549900"/>
          <p14:tracePt t="10379" x="1878013" y="5540375"/>
          <p14:tracePt t="10381" x="1868488" y="5540375"/>
          <p14:tracePt t="10394" x="1827213" y="5532438"/>
          <p14:tracePt t="10409" x="1784350" y="5532438"/>
          <p14:tracePt t="10427" x="1724025" y="5532438"/>
          <p14:tracePt t="10441" x="1622425" y="5532438"/>
          <p14:tracePt t="10460" x="1520825" y="5532438"/>
          <p14:tracePt t="10462" x="1487488" y="5532438"/>
          <p14:tracePt t="10469" x="1427163" y="5524500"/>
          <p14:tracePt t="10487" x="1274763" y="5464175"/>
          <p14:tracePt t="10505" x="1155700" y="5438775"/>
          <p14:tracePt t="10522" x="1104900" y="5413375"/>
          <p14:tracePt t="10546" x="1044575" y="5395913"/>
          <p14:tracePt t="10568" x="1011238" y="5370513"/>
          <p14:tracePt t="10580" x="1003300" y="5362575"/>
          <p14:tracePt t="10581" x="985838" y="5362575"/>
          <p14:tracePt t="10596" x="976313" y="5337175"/>
          <p14:tracePt t="10613" x="942975" y="5319713"/>
          <p14:tracePt t="10634" x="892175" y="5276850"/>
          <p14:tracePt t="10646" x="858838" y="5251450"/>
          <p14:tracePt t="10661" x="815975" y="5243513"/>
          <p14:tracePt t="10676" x="773113" y="5226050"/>
          <p14:tracePt t="10678" x="755650" y="5226050"/>
          <p14:tracePt t="10692" x="730250" y="5208588"/>
          <p14:tracePt t="10770" x="714375" y="5208588"/>
          <p14:tracePt t="10799" x="704850" y="5200650"/>
          <p14:tracePt t="10817" x="704850" y="5192713"/>
          <p14:tracePt t="10835" x="704850" y="5167313"/>
          <p14:tracePt t="10943" x="704850" y="5157788"/>
          <p14:tracePt t="10953" x="688975" y="5149850"/>
          <p14:tracePt t="10974" x="679450" y="5149850"/>
          <p14:tracePt t="11020" x="671513" y="5141913"/>
          <p14:tracePt t="11032" x="661988" y="5124450"/>
          <p14:tracePt t="12056" x="661988" y="5116513"/>
          <p14:tracePt t="12082" x="679450" y="5116513"/>
          <p14:tracePt t="12098" x="704850" y="5132388"/>
          <p14:tracePt t="12116" x="714375" y="5157788"/>
          <p14:tracePt t="12129" x="722313" y="5175250"/>
          <p14:tracePt t="12144" x="722313" y="5183188"/>
          <p14:tracePt t="12146" x="722313" y="5192713"/>
          <p14:tracePt t="12158" x="722313" y="5200650"/>
          <p14:tracePt t="12486" x="722313" y="5218113"/>
          <p14:tracePt t="12878" x="722313" y="5235575"/>
          <p14:tracePt t="13348" x="722313" y="5226050"/>
          <p14:tracePt t="13381" x="722313" y="5200650"/>
          <p14:tracePt t="13392" x="722313" y="5192713"/>
          <p14:tracePt t="13407" x="722313" y="5183188"/>
          <p14:tracePt t="13422" x="739775" y="5157788"/>
          <p14:tracePt t="13455" x="739775" y="5149850"/>
          <p14:tracePt t="13471" x="739775" y="5141913"/>
          <p14:tracePt t="13504" x="739775" y="5124450"/>
          <p14:tracePt t="13506" x="739775" y="5116513"/>
          <p14:tracePt t="13521" x="747713" y="5106988"/>
          <p14:tracePt t="13541" x="755650" y="5106988"/>
          <p14:tracePt t="13986" x="755650" y="5099050"/>
          <p14:tracePt t="14004" x="765175" y="5099050"/>
          <p14:tracePt t="14021" x="790575" y="5099050"/>
          <p14:tracePt t="14034" x="806450" y="5099050"/>
          <p14:tracePt t="14049" x="849313" y="5099050"/>
          <p14:tracePt t="14068" x="917575" y="5099050"/>
          <p14:tracePt t="14088" x="1036638" y="5099050"/>
          <p14:tracePt t="14101" x="1095375" y="5099050"/>
          <p14:tracePt t="14110" x="1120775" y="5099050"/>
          <p14:tracePt t="14130" x="1130300" y="5099050"/>
          <p14:tracePt t="14132" x="1138238" y="5099050"/>
          <p14:tracePt t="14141" x="1163638" y="5099050"/>
          <p14:tracePt t="14161" x="1290638" y="5099050"/>
          <p14:tracePt t="14172" x="1401763" y="5099050"/>
          <p14:tracePt t="14203" x="1868488" y="5192713"/>
          <p14:tracePt t="14221" x="1979613" y="5226050"/>
          <p14:tracePt t="14236" x="2030413" y="5243513"/>
          <p14:tracePt t="14268" x="2319338" y="5327650"/>
          <p14:tracePt t="14288" x="2549525" y="5362575"/>
          <p14:tracePt t="14301" x="2625725" y="5370513"/>
          <p14:tracePt t="14318" x="2659063" y="5387975"/>
          <p14:tracePt t="14330" x="2668588" y="5387975"/>
          <p14:tracePt t="14348" x="2668588" y="5380038"/>
          <p14:tracePt t="14365" x="2676525" y="5370513"/>
          <p14:tracePt t="14378" x="2676525" y="5362575"/>
          <p14:tracePt t="14379" x="2693988" y="5362575"/>
          <p14:tracePt t="14394" x="2701925" y="5353050"/>
          <p14:tracePt t="14406" x="2709863" y="5353050"/>
          <p14:tracePt t="14424" x="2719388" y="5353050"/>
          <p14:tracePt t="14442" x="2760663" y="5337175"/>
          <p14:tracePt t="14443" x="2778125" y="5337175"/>
          <p14:tracePt t="14455" x="2795588" y="5319713"/>
          <p14:tracePt t="14481" x="2803525" y="5319713"/>
          <p14:tracePt t="14504" x="2820988" y="5319713"/>
          <p14:tracePt t="14552" x="2820988" y="5311775"/>
          <p14:tracePt t="14565" x="2828925" y="5294313"/>
          <p14:tracePt t="14584" x="2838450" y="5286375"/>
          <p14:tracePt t="14631" x="2828925" y="5268913"/>
          <p14:tracePt t="14643" x="2803525" y="5251450"/>
          <p14:tracePt t="14661" x="2752725" y="5251450"/>
          <p14:tracePt t="14675" x="2709863" y="5251450"/>
          <p14:tracePt t="14693" x="2676525" y="5251450"/>
          <p14:tracePt t="14708" x="2668588" y="5251450"/>
          <p14:tracePt t="14731" x="2633663" y="5251450"/>
          <p14:tracePt t="14739" x="2625725" y="5251450"/>
          <p14:tracePt t="14754" x="2582863" y="5251450"/>
          <p14:tracePt t="14756" x="2574925" y="5251450"/>
          <p14:tracePt t="14767" x="2540000" y="5251450"/>
          <p14:tracePt t="14783" x="2506663" y="5260975"/>
          <p14:tracePt t="14796" x="2497138" y="5268913"/>
          <p14:tracePt t="14822" x="2463800" y="5302250"/>
          <p14:tracePt t="14830" x="2455863" y="5311775"/>
          <p14:tracePt t="14989" x="2446338" y="5319713"/>
          <p14:tracePt t="15254" x="2455863" y="5311775"/>
          <p14:tracePt t="15288" x="2489200" y="5294313"/>
          <p14:tracePt t="15297" x="2497138" y="5286375"/>
          <p14:tracePt t="15316" x="2532063" y="5276850"/>
          <p14:tracePt t="15328" x="2540000" y="5276850"/>
          <p14:tracePt t="15347" x="2565400" y="5276850"/>
          <p14:tracePt t="15365" x="2608263" y="5276850"/>
          <p14:tracePt t="15378" x="2633663" y="5276850"/>
          <p14:tracePt t="15380" x="2651125" y="5276850"/>
          <p14:tracePt t="15395" x="2709863" y="5276850"/>
          <p14:tracePt t="15407" x="2752725" y="5276850"/>
          <p14:tracePt t="15424" x="2795588" y="5276850"/>
          <p14:tracePt t="15443" x="2828925" y="5276850"/>
          <p14:tracePt t="15455" x="2846388" y="5268913"/>
          <p14:tracePt t="15482" x="2914650" y="5243513"/>
          <p14:tracePt t="15484" x="2922588" y="5243513"/>
          <p14:tracePt t="15505" x="2973388" y="5226050"/>
          <p14:tracePt t="15506" x="2990850" y="5226050"/>
          <p14:tracePt t="15517" x="3008313" y="5226050"/>
          <p14:tracePt t="15533" x="3041650" y="5226050"/>
          <p14:tracePt t="15549" x="3059113" y="5226050"/>
          <p14:tracePt t="15569" x="3100388" y="5226050"/>
          <p14:tracePt t="15582" x="3135313" y="5226050"/>
          <p14:tracePt t="15583" x="3143250" y="5226050"/>
          <p14:tracePt t="15598" x="3178175" y="5226050"/>
          <p14:tracePt t="15600" x="3203575" y="5226050"/>
          <p14:tracePt t="15610" x="3228975" y="5226050"/>
          <p14:tracePt t="15612" x="3244850" y="5226050"/>
          <p14:tracePt t="15629" x="3305175" y="5226050"/>
          <p14:tracePt t="15644" x="3348038" y="5226050"/>
          <p14:tracePt t="15665" x="3381375" y="5226050"/>
          <p14:tracePt t="15674" x="3389313" y="5226050"/>
          <p14:tracePt t="15691" x="3424238" y="5226050"/>
          <p14:tracePt t="15704" x="3457575" y="5226050"/>
          <p14:tracePt t="15732" x="3551238" y="5226050"/>
          <p14:tracePt t="15740" x="3568700" y="5226050"/>
          <p14:tracePt t="15756" x="3602038" y="5226050"/>
          <p14:tracePt t="15768" x="3611563" y="5226050"/>
          <p14:tracePt t="15783" x="3627438" y="5226050"/>
          <p14:tracePt t="15800" x="3670300" y="5226050"/>
          <p14:tracePt t="15822" x="3756025" y="5226050"/>
          <p14:tracePt t="15835" x="3814763" y="5226050"/>
          <p14:tracePt t="15845" x="3822700" y="5226050"/>
          <p14:tracePt t="15865" x="3848100" y="5226050"/>
          <p14:tracePt t="15883" x="3857625" y="5226050"/>
          <p14:tracePt t="15891" x="3865563" y="5226050"/>
          <p14:tracePt t="15927" x="3890963" y="5226050"/>
          <p14:tracePt t="15941" x="3908425" y="5226050"/>
          <p14:tracePt t="15960" x="3984625" y="5226050"/>
          <p14:tracePt t="15970" x="4017963" y="5226050"/>
          <p14:tracePt t="15972" x="4027488" y="5226050"/>
          <p14:tracePt t="15986" x="4052888" y="5226050"/>
          <p14:tracePt t="16006" x="4095750" y="5226050"/>
          <p14:tracePt t="16068" x="4111625" y="5226050"/>
          <p14:tracePt t="16080" x="4137025" y="5226050"/>
          <p14:tracePt t="16205" x="4146550" y="5235575"/>
          <p14:tracePt t="16254" x="4146550" y="5260975"/>
          <p14:tracePt t="16351" x="4121150" y="5260975"/>
          <p14:tracePt t="16359" x="4111625" y="5260975"/>
          <p14:tracePt t="16485" x="4086225" y="5260975"/>
          <p14:tracePt t="16538" x="4078288" y="5251450"/>
          <p14:tracePt t="16549" x="4095750" y="5243513"/>
          <p14:tracePt t="16569" x="4121150" y="5235575"/>
          <p14:tracePt t="16582" x="4187825" y="5183188"/>
          <p14:tracePt t="16584" x="4222750" y="5149850"/>
          <p14:tracePt t="16595" x="4281488" y="5081588"/>
          <p14:tracePt t="16610" x="4359275" y="5013325"/>
          <p14:tracePt t="16638" x="4494213" y="4860925"/>
          <p14:tracePt t="16640" x="4494213" y="4843463"/>
          <p14:tracePt t="16662" x="4529138" y="4733925"/>
          <p14:tracePt t="16675" x="4570413" y="4648200"/>
          <p14:tracePt t="16695" x="4646613" y="4529138"/>
          <p14:tracePt t="16705" x="4673600" y="4503738"/>
          <p14:tracePt t="16707" x="4699000" y="4478338"/>
          <p14:tracePt t="16723" x="4775200" y="4376738"/>
          <p14:tracePt t="16735" x="4826000" y="4316413"/>
          <p14:tracePt t="16756" x="4876800" y="4249738"/>
          <p14:tracePt t="16769" x="4902200" y="4206875"/>
          <p14:tracePt t="16783" x="4927600" y="4181475"/>
          <p14:tracePt t="16799" x="4953000" y="4164013"/>
          <p14:tracePt t="16816" x="4962525" y="4164013"/>
          <p14:tracePt t="16989" x="4953000" y="4164013"/>
          <p14:tracePt t="17007" x="4935538" y="4171950"/>
          <p14:tracePt t="17037" x="4927600" y="4171950"/>
          <p14:tracePt t="17053" x="4910138" y="4171950"/>
          <p14:tracePt t="17068" x="4876800" y="4171950"/>
          <p14:tracePt t="17080" x="4808538" y="4171950"/>
          <p14:tracePt t="17096" x="4699000" y="4171950"/>
          <p14:tracePt t="17116" x="4579938" y="4171950"/>
          <p14:tracePt t="17128" x="4554538" y="4171950"/>
          <p14:tracePt t="17202" x="4529138" y="4171950"/>
          <p14:tracePt t="17203" x="4511675" y="4171950"/>
          <p14:tracePt t="17220" x="4486275" y="4171950"/>
          <p14:tracePt t="17238" x="4451350" y="4138613"/>
          <p14:tracePt t="17240" x="4451350" y="4130675"/>
          <p14:tracePt t="17255" x="4451350" y="4087813"/>
          <p14:tracePt t="17275" x="4425950" y="4002088"/>
          <p14:tracePt t="17288" x="4400550" y="3951288"/>
          <p14:tracePt t="17299" x="4367213" y="3892550"/>
          <p14:tracePt t="17317" x="4332288" y="3841750"/>
          <p14:tracePt t="17319" x="4324350" y="3832225"/>
          <p14:tracePt t="17329" x="4324350" y="3806825"/>
          <p14:tracePt t="17355" x="4298950" y="3697288"/>
          <p14:tracePt t="17368" x="4298950" y="3611563"/>
          <p14:tracePt t="17379" x="4281488" y="3509963"/>
          <p14:tracePt t="17401" x="4230688" y="3355975"/>
          <p14:tracePt t="17408" x="4197350" y="3297238"/>
          <p14:tracePt t="17423" x="4154488" y="3211513"/>
          <p14:tracePt t="17443" x="4103688" y="3152775"/>
          <p14:tracePt t="17463" x="4086225" y="3109913"/>
          <p14:tracePt t="17475" x="4078288" y="3076575"/>
          <p14:tracePt t="17485" x="4070350" y="3041650"/>
          <p14:tracePt t="17505" x="4044950" y="2974975"/>
          <p14:tracePt t="17522" x="4027488" y="2914650"/>
          <p14:tracePt t="17524" x="4017963" y="2906713"/>
          <p14:tracePt t="17533" x="4002088" y="2889250"/>
          <p14:tracePt t="17550" x="3992563" y="2863850"/>
          <p14:tracePt t="17571" x="3984625" y="2846388"/>
          <p14:tracePt t="17704" x="3984625" y="2906713"/>
          <p14:tracePt t="17720" x="4027488" y="2990850"/>
          <p14:tracePt t="17737" x="4070350" y="3067050"/>
          <p14:tracePt t="17756" x="4103688" y="3144838"/>
          <p14:tracePt t="17769" x="4103688" y="3178175"/>
          <p14:tracePt t="17783" x="4111625" y="3203575"/>
          <p14:tracePt t="17797" x="4111625" y="3238500"/>
          <p14:tracePt t="17799" x="4111625" y="3246438"/>
          <p14:tracePt t="17819" x="4086225" y="3279775"/>
          <p14:tracePt t="17831" x="4078288" y="3289300"/>
          <p14:tracePt t="17856" x="4060825" y="3314700"/>
          <p14:tracePt t="17879" x="4044950" y="3322638"/>
          <p14:tracePt t="17892" x="4035425" y="3330575"/>
          <p14:tracePt t="17917" x="4027488" y="3330575"/>
          <p14:tracePt t="17943" x="4017963" y="3348038"/>
          <p14:tracePt t="17956" x="4017963" y="3355975"/>
          <p14:tracePt t="17971" x="4017963" y="3373438"/>
          <p14:tracePt t="18008" x="4017963" y="3398838"/>
          <p14:tracePt t="18035" x="4027488" y="3449638"/>
          <p14:tracePt t="18059" x="4052888" y="3475038"/>
          <p14:tracePt t="18080" x="4052888" y="3484563"/>
          <p14:tracePt t="18096" x="4052888" y="3502025"/>
          <p14:tracePt t="18128" x="4035425" y="3517900"/>
          <p14:tracePt t="18143" x="4027488" y="3527425"/>
          <p14:tracePt t="18158" x="4017963" y="3527425"/>
          <p14:tracePt t="18160" x="4002088" y="3527425"/>
          <p14:tracePt t="18176" x="3984625" y="3527425"/>
          <p14:tracePt t="18195" x="3951288" y="3527425"/>
          <p14:tracePt t="18206" x="3916363" y="3509963"/>
          <p14:tracePt t="18208" x="3908425" y="3492500"/>
          <p14:tracePt t="18225" x="3873500" y="3416300"/>
          <p14:tracePt t="18236" x="3848100" y="3340100"/>
          <p14:tracePt t="18254" x="3814763" y="3254375"/>
          <p14:tracePt t="18270" x="3806825" y="3195638"/>
          <p14:tracePt t="18271" x="3806825" y="3170238"/>
          <p14:tracePt t="18289" x="3789363" y="3084513"/>
          <p14:tracePt t="18302" x="3789363" y="3000375"/>
          <p14:tracePt t="18304" x="3789363" y="2974975"/>
          <p14:tracePt t="18317" x="3789363" y="2863850"/>
          <p14:tracePt t="18319" x="3789363" y="2820988"/>
          <p14:tracePt t="18330" x="3789363" y="2744788"/>
          <p14:tracePt t="18332" x="3789363" y="2701925"/>
          <p14:tracePt t="18347" x="3771900" y="2574925"/>
          <p14:tracePt t="18364" x="3746500" y="2473325"/>
          <p14:tracePt t="18384" x="3746500" y="2379663"/>
          <p14:tracePt t="18392" x="3746500" y="2344738"/>
          <p14:tracePt t="18410" x="3746500" y="2260600"/>
          <p14:tracePt t="18422" x="3746500" y="2184400"/>
          <p14:tracePt t="18423" x="3746500" y="2149475"/>
          <p14:tracePt t="18442" x="3746500" y="2082800"/>
          <p14:tracePt t="18444" x="3746500" y="2055813"/>
          <p14:tracePt t="18455" x="3746500" y="2014538"/>
          <p14:tracePt t="18471" x="3746500" y="1971675"/>
          <p14:tracePt t="18489" x="3763963" y="1928813"/>
          <p14:tracePt t="18507" x="3797300" y="1852613"/>
          <p14:tracePt t="18517" x="3806825" y="1835150"/>
          <p14:tracePt t="18519" x="3822700" y="1809750"/>
          <p14:tracePt t="18532" x="3848100" y="1766888"/>
          <p14:tracePt t="18550" x="3865563" y="1741488"/>
          <p14:tracePt t="18552" x="3883025" y="1725613"/>
          <p14:tracePt t="18570" x="3908425" y="1700213"/>
          <p14:tracePt t="18571" x="3908425" y="1682750"/>
          <p14:tracePt t="18579" x="3933825" y="1674813"/>
          <p14:tracePt t="18598" x="3941763" y="1657350"/>
          <p14:tracePt t="18612" x="3951288" y="1639888"/>
          <p14:tracePt t="18631" x="3967163" y="1639888"/>
          <p14:tracePt t="18633" x="3976688" y="1639888"/>
          <p14:tracePt t="18642" x="3992563" y="1639888"/>
          <p14:tracePt t="18657" x="4060825" y="1639888"/>
          <p14:tracePt t="18676" x="4121150" y="1639888"/>
          <p14:tracePt t="18693" x="4162425" y="1657350"/>
          <p14:tracePt t="18705" x="4187825" y="1674813"/>
          <p14:tracePt t="18724" x="4248150" y="1776413"/>
          <p14:tracePt t="18743" x="4332288" y="1870075"/>
          <p14:tracePt t="18756" x="4392613" y="1928813"/>
          <p14:tracePt t="18771" x="4435475" y="1997075"/>
          <p14:tracePt t="18785" x="4443413" y="2047875"/>
          <p14:tracePt t="18800" x="4451350" y="2124075"/>
          <p14:tracePt t="18818" x="4451350" y="2217738"/>
          <p14:tracePt t="18820" x="4451350" y="2243138"/>
          <p14:tracePt t="18832" x="4451350" y="2311400"/>
          <p14:tracePt t="18848" x="4451350" y="2422525"/>
          <p14:tracePt t="18862" x="4451350" y="2498725"/>
          <p14:tracePt t="18863" x="4451350" y="2516188"/>
          <p14:tracePt t="18882" x="4418013" y="2592388"/>
          <p14:tracePt t="18892" x="4400550" y="2633663"/>
          <p14:tracePt t="18907" x="4367213" y="2693988"/>
          <p14:tracePt t="18909" x="4367213" y="2719388"/>
          <p14:tracePt t="18926" x="4316413" y="2813050"/>
          <p14:tracePt t="18927" x="4291013" y="2838450"/>
          <p14:tracePt t="18943" x="4240213" y="2897188"/>
          <p14:tracePt t="18955" x="4205288" y="2949575"/>
          <p14:tracePt t="18971" x="4162425" y="2990850"/>
          <p14:tracePt t="18997" x="4146550" y="3051175"/>
          <p14:tracePt t="19010" x="4121150" y="3059113"/>
          <p14:tracePt t="19019" x="4103688" y="3076575"/>
          <p14:tracePt t="19032" x="4078288" y="3101975"/>
          <p14:tracePt t="19068" x="3992563" y="3144838"/>
          <p14:tracePt t="19080" x="3976688" y="3152775"/>
          <p14:tracePt t="19103" x="3976688" y="3186113"/>
          <p14:tracePt t="19111" x="3959225" y="3186113"/>
          <p14:tracePt t="19131" x="3951288" y="3203575"/>
          <p14:tracePt t="19256" x="3951288" y="3221038"/>
          <p14:tracePt t="19267" x="3951288" y="3238500"/>
          <p14:tracePt t="19284" x="3951288" y="3246438"/>
          <p14:tracePt t="19304" x="3951288" y="3289300"/>
          <p14:tracePt t="19316" x="3984625" y="3322638"/>
          <p14:tracePt t="19332" x="4027488" y="3355975"/>
          <p14:tracePt t="19345" x="4052888" y="3365500"/>
          <p14:tracePt t="19365" x="4070350" y="3373438"/>
          <p14:tracePt t="19390" x="4070350" y="3408363"/>
          <p14:tracePt t="19393" x="4078288" y="3416300"/>
          <p14:tracePt t="19411" x="4103688" y="3475038"/>
          <p14:tracePt t="19413" x="4103688" y="3492500"/>
          <p14:tracePt t="19423" x="4121150" y="3527425"/>
          <p14:tracePt t="19442" x="4137025" y="3586163"/>
          <p14:tracePt t="19443" x="4137025" y="3603625"/>
          <p14:tracePt t="19456" x="4146550" y="3629025"/>
          <p14:tracePt t="19476" x="4162425" y="3697288"/>
          <p14:tracePt t="19490" x="4162425" y="3738563"/>
          <p14:tracePt t="19504" x="4179888" y="3790950"/>
          <p14:tracePt t="19519" x="4179888" y="3867150"/>
          <p14:tracePt t="19535" x="4179888" y="3908425"/>
          <p14:tracePt t="19548" x="4179888" y="3943350"/>
          <p14:tracePt t="19567" x="4179888" y="3986213"/>
          <p14:tracePt t="19591" x="4179888" y="4070350"/>
          <p14:tracePt t="19610" x="4162425" y="4138613"/>
          <p14:tracePt t="19611" x="4162425" y="4156075"/>
          <p14:tracePt t="19628" x="4154488" y="4206875"/>
          <p14:tracePt t="19652" x="4146550" y="4283075"/>
          <p14:tracePt t="19660" x="4129088" y="4300538"/>
          <p14:tracePt t="19676" x="4111625" y="4351338"/>
          <p14:tracePt t="19692" x="4111625" y="4394200"/>
          <p14:tracePt t="19695" x="4111625" y="4410075"/>
          <p14:tracePt t="19705" x="4111625" y="4427538"/>
          <p14:tracePt t="19723" x="4103688" y="4470400"/>
          <p14:tracePt t="19735" x="4103688" y="4495800"/>
          <p14:tracePt t="19754" x="4070350" y="4521200"/>
          <p14:tracePt t="19772" x="4060825" y="4554538"/>
          <p14:tracePt t="19782" x="4044950" y="4579938"/>
          <p14:tracePt t="19798" x="4035425" y="4630738"/>
          <p14:tracePt t="19821" x="4002088" y="4673600"/>
          <p14:tracePt t="19828" x="4002088" y="4683125"/>
          <p14:tracePt t="19844" x="3976688" y="4724400"/>
          <p14:tracePt t="19863" x="3959225" y="4767263"/>
          <p14:tracePt t="19879" x="3933825" y="4818063"/>
          <p14:tracePt t="19895" x="3900488" y="4878388"/>
          <p14:tracePt t="19908" x="3873500" y="4919663"/>
          <p14:tracePt t="19924" x="3857625" y="4946650"/>
          <p14:tracePt t="19944" x="3848100" y="4962525"/>
          <p14:tracePt t="19956" x="3832225" y="4979988"/>
          <p14:tracePt t="19972" x="3822700" y="4979988"/>
          <p14:tracePt t="19986" x="3814763" y="4979988"/>
          <p14:tracePt t="19988" x="3806825" y="4987925"/>
          <p14:tracePt t="20003" x="3771900" y="5013325"/>
          <p14:tracePt t="20020" x="3738563" y="5048250"/>
          <p14:tracePt t="20035" x="3729038" y="5064125"/>
          <p14:tracePt t="20050" x="3721100" y="5073650"/>
          <p14:tracePt t="20067" x="3695700" y="5091113"/>
          <p14:tracePt t="20083" x="3678238" y="5106988"/>
          <p14:tracePt t="20094" x="3662363" y="5106988"/>
          <p14:tracePt t="20122" x="3568700" y="5116513"/>
          <p14:tracePt t="20127" x="3551238" y="5116513"/>
          <p14:tracePt t="20128" x="3533775" y="5116513"/>
          <p14:tracePt t="20145" x="3492500" y="5132388"/>
          <p14:tracePt t="20159" x="3467100" y="5141913"/>
          <p14:tracePt t="20186" x="3398838" y="5149850"/>
          <p14:tracePt t="20191" x="3381375" y="5149850"/>
          <p14:tracePt t="20204" x="3348038" y="5149850"/>
          <p14:tracePt t="20224" x="3279775" y="5149850"/>
          <p14:tracePt t="20236" x="3262313" y="5149850"/>
          <p14:tracePt t="20254" x="3236913" y="5149850"/>
          <p14:tracePt t="20255" x="3228975" y="5149850"/>
          <p14:tracePt t="20268" x="3211513" y="5149850"/>
          <p14:tracePt t="20285" x="3178175" y="5149850"/>
          <p14:tracePt t="20303" x="3152775" y="5149850"/>
          <p14:tracePt t="20330" x="3127375" y="5149850"/>
          <p14:tracePt t="20331" x="3127375" y="5157788"/>
          <p14:tracePt t="20347" x="3109913" y="5175250"/>
          <p14:tracePt t="20371" x="3092450" y="5175250"/>
          <p14:tracePt t="20381" x="3084513" y="5175250"/>
          <p14:tracePt t="20399" x="3024188" y="5167313"/>
          <p14:tracePt t="20410" x="3008313" y="5167313"/>
          <p14:tracePt t="20412" x="2998788" y="5167313"/>
          <p14:tracePt t="20428" x="2965450" y="5167313"/>
          <p14:tracePt t="20504" x="2940050" y="5167313"/>
          <p14:tracePt t="20520" x="2930525" y="5167313"/>
          <p14:tracePt t="20568" x="2897188" y="5167313"/>
          <p14:tracePt t="20595" x="2897188" y="5175250"/>
          <p14:tracePt t="20629" x="2889250" y="5175250"/>
          <p14:tracePt t="20644" x="2871788" y="5175250"/>
          <p14:tracePt t="20672" x="2854325" y="5175250"/>
          <p14:tracePt t="20691" x="2846388" y="5183188"/>
          <p14:tracePt t="20755" x="2811463" y="5183188"/>
          <p14:tracePt t="20768" x="2770188" y="5183188"/>
          <p14:tracePt t="20786" x="2727325" y="5183188"/>
          <p14:tracePt t="20788" x="2719388" y="5183188"/>
          <p14:tracePt t="20799" x="2684463" y="5183188"/>
          <p14:tracePt t="20972" x="2676525" y="5183188"/>
          <p14:tracePt t="20987" x="2668588" y="5192713"/>
          <p14:tracePt t="21006" x="2668588" y="5200650"/>
          <p14:tracePt t="21081" x="2659063" y="5200650"/>
          <p14:tracePt t="21083" x="2659063" y="5218113"/>
          <p14:tracePt t="21101" x="2641600" y="5226050"/>
          <p14:tracePt t="21207" x="2633663" y="5226050"/>
          <p14:tracePt t="21222" x="2633663" y="5235575"/>
          <p14:tracePt t="21411" x="2676525" y="5235575"/>
          <p14:tracePt t="21422" x="2709863" y="5243513"/>
          <p14:tracePt t="21443" x="2795588" y="5243513"/>
          <p14:tracePt t="21453" x="2803525" y="5243513"/>
          <p14:tracePt t="21455" x="2820988" y="5243513"/>
          <p14:tracePt t="21568" x="2828925" y="5243513"/>
          <p14:tracePt t="21584" x="2846388" y="5243513"/>
          <p14:tracePt t="21612" x="2879725" y="5243513"/>
          <p14:tracePt t="21628" x="2914650" y="5243513"/>
          <p14:tracePt t="21651" x="2947988" y="5243513"/>
          <p14:tracePt t="21663" x="2965450" y="5243513"/>
          <p14:tracePt t="21673" x="2990850" y="5243513"/>
          <p14:tracePt t="21692" x="3041650" y="5243513"/>
          <p14:tracePt t="21704" x="3117850" y="5243513"/>
          <p14:tracePt t="21720" x="3244850" y="5226050"/>
          <p14:tracePt t="21738" x="3373438" y="5183188"/>
          <p14:tracePt t="21739" x="3398838" y="5167313"/>
          <p14:tracePt t="21755" x="3500438" y="5124450"/>
          <p14:tracePt t="21768" x="3559175" y="5099050"/>
          <p14:tracePt t="21791" x="3756025" y="5073650"/>
          <p14:tracePt t="21800" x="3822700" y="5073650"/>
          <p14:tracePt t="21816" x="3976688" y="5073650"/>
          <p14:tracePt t="21829" x="4035425" y="5073650"/>
          <p14:tracePt t="21855" x="4111625" y="5038725"/>
          <p14:tracePt t="21863" x="4154488" y="5030788"/>
          <p14:tracePt t="21880" x="4273550" y="4937125"/>
          <p14:tracePt t="21891" x="4418013" y="4827588"/>
          <p14:tracePt t="21908" x="4714875" y="4614863"/>
          <p14:tracePt t="21922" x="4927600" y="4460875"/>
          <p14:tracePt t="21923" x="5003800" y="4402138"/>
          <p14:tracePt t="21945" x="5353050" y="4189413"/>
          <p14:tracePt t="21956" x="5565775" y="4105275"/>
          <p14:tracePt t="21972" x="5888038" y="3976688"/>
          <p14:tracePt t="21986" x="6159500" y="3875088"/>
          <p14:tracePt t="21987" x="6270625" y="3832225"/>
          <p14:tracePt t="22012" x="6924675" y="3578225"/>
          <p14:tracePt t="22023" x="7178675" y="3459163"/>
          <p14:tracePt t="22033" x="7307263" y="3398838"/>
          <p14:tracePt t="22035" x="7348538" y="3373438"/>
          <p14:tracePt t="22056" x="7493000" y="3271838"/>
          <p14:tracePt t="22067" x="7545388" y="3211513"/>
          <p14:tracePt t="22081" x="7596188" y="3127375"/>
          <p14:tracePt t="22083" x="7621588" y="3101975"/>
          <p14:tracePt t="22095" x="7688263" y="2990850"/>
          <p14:tracePt t="22120" x="7885113" y="2778125"/>
          <p14:tracePt t="22131" x="7969250" y="2693988"/>
          <p14:tracePt t="22144" x="8045450" y="2633663"/>
          <p14:tracePt t="22157" x="8113713" y="2592388"/>
          <p14:tracePt t="22174" x="8189913" y="2532063"/>
          <p14:tracePt t="22176" x="8199438" y="2524125"/>
          <p14:tracePt t="22192" x="8258175" y="2489200"/>
          <p14:tracePt t="22205" x="8275638" y="2438400"/>
          <p14:tracePt t="22224" x="8283575" y="2362200"/>
          <p14:tracePt t="22244" x="8308975" y="2336800"/>
          <p14:tracePt t="22255" x="8308975" y="2319338"/>
          <p14:tracePt t="22267" x="8318500" y="2303463"/>
          <p14:tracePt t="22269" x="8318500" y="2293938"/>
          <p14:tracePt t="22285" x="8343900" y="2293938"/>
          <p14:tracePt t="22306" x="8359775" y="2293938"/>
          <p14:tracePt t="22333" x="8359775" y="2278063"/>
          <p14:tracePt t="22346" x="8369300" y="2278063"/>
          <p14:tracePt t="22567" x="8369300" y="2268538"/>
          <p14:tracePt t="22569" x="8385175" y="2268538"/>
          <p14:tracePt t="22580" x="8394700" y="2268538"/>
          <p14:tracePt t="22582" x="8394700" y="2260600"/>
          <p14:tracePt t="22599" x="8402638" y="2260600"/>
          <p14:tracePt t="22610" x="8402638" y="2252663"/>
          <p14:tracePt t="22631" x="8402638" y="2227263"/>
          <p14:tracePt t="22633" x="8394700" y="2227263"/>
          <p14:tracePt t="22641" x="8377238" y="2217738"/>
          <p14:tracePt t="22663" x="8351838" y="2192338"/>
          <p14:tracePt t="22673" x="8334375" y="2184400"/>
          <p14:tracePt t="22694" x="8318500" y="2149475"/>
          <p14:tracePt t="22704" x="8308975" y="2141538"/>
          <p14:tracePt t="22726" x="8291513" y="2090738"/>
          <p14:tracePt t="22741" x="8283575" y="2055813"/>
          <p14:tracePt t="22754" x="8283575" y="2047875"/>
          <p14:tracePt t="22778" x="8283575" y="1997075"/>
          <p14:tracePt t="22787" x="8275638" y="1971675"/>
          <p14:tracePt t="22799" x="8275638" y="1954213"/>
          <p14:tracePt t="22801" x="8275638" y="1938338"/>
          <p14:tracePt t="22816" x="8275638" y="1911350"/>
          <p14:tracePt t="22817" x="8275638" y="1895475"/>
          <p14:tracePt t="22835" x="8275638" y="1885950"/>
          <p14:tracePt t="22846" x="8266113" y="1878013"/>
          <p14:tracePt t="22910" x="8250238" y="1844675"/>
          <p14:tracePt t="22928" x="8250238" y="1827213"/>
          <p14:tracePt t="22957" x="8250238" y="1801813"/>
          <p14:tracePt t="22989" x="8258175" y="1793875"/>
          <p14:tracePt t="23079" x="8266113" y="1793875"/>
          <p14:tracePt t="23095" x="8283575" y="1819275"/>
          <p14:tracePt t="23113" x="8301038" y="1870075"/>
          <p14:tracePt t="23131" x="8308975" y="1903413"/>
          <p14:tracePt t="23143" x="8308975" y="1920875"/>
          <p14:tracePt t="23145" x="8308975" y="1928813"/>
          <p14:tracePt t="23160" x="8283575" y="1954213"/>
          <p14:tracePt t="23173" x="8232775" y="1954213"/>
          <p14:tracePt t="23191" x="8189913" y="1963738"/>
          <p14:tracePt t="23193" x="8181975" y="1971675"/>
          <p14:tracePt t="23208" x="8147050" y="1989138"/>
          <p14:tracePt t="23210" x="8139113" y="1989138"/>
          <p14:tracePt t="23221" x="8105775" y="1989138"/>
          <p14:tracePt t="23254" x="8037513" y="1989138"/>
          <p14:tracePt t="23272" x="8012113" y="1979613"/>
          <p14:tracePt t="23274" x="7994650" y="1971675"/>
          <p14:tracePt t="23380" x="7994650" y="1963738"/>
          <p14:tracePt t="23411" x="7951788" y="1954213"/>
          <p14:tracePt t="23422" x="7893050" y="1954213"/>
          <p14:tracePt t="23443" x="7773988" y="1954213"/>
          <p14:tracePt t="23454" x="7723188" y="1963738"/>
          <p14:tracePt t="23478" x="7467600" y="2014538"/>
          <p14:tracePt t="23485" x="7315200" y="2047875"/>
          <p14:tracePt t="23507" x="6924675" y="2141538"/>
          <p14:tracePt t="23518" x="6694488" y="2227263"/>
          <p14:tracePt t="23534" x="6423025" y="2311400"/>
          <p14:tracePt t="23558" x="6142038" y="2455863"/>
          <p14:tracePt t="23567" x="6024563" y="2498725"/>
          <p14:tracePt t="23579" x="5845175" y="2549525"/>
          <p14:tracePt t="23581" x="5776913" y="2557463"/>
          <p14:tracePt t="23599" x="5513388" y="2668588"/>
          <p14:tracePt t="23611" x="5318125" y="2770188"/>
          <p14:tracePt t="23630" x="5021263" y="3016250"/>
          <p14:tracePt t="23642" x="4868863" y="3160713"/>
          <p14:tracePt t="23667" x="4595813" y="3441700"/>
          <p14:tracePt t="23675" x="4529138" y="3543300"/>
          <p14:tracePt t="23692" x="4418013" y="3730625"/>
          <p14:tracePt t="23694" x="4400550" y="3773488"/>
          <p14:tracePt t="23705" x="4332288" y="3908425"/>
          <p14:tracePt t="23724" x="4273550" y="4095750"/>
          <p14:tracePt t="23726" x="4248150" y="4138613"/>
          <p14:tracePt t="23736" x="4214813" y="4197350"/>
          <p14:tracePt t="23756" x="4129088" y="4308475"/>
          <p14:tracePt t="23771" x="4070350" y="4394200"/>
          <p14:tracePt t="23783" x="4017963" y="4452938"/>
          <p14:tracePt t="23798" x="3959225" y="4546600"/>
          <p14:tracePt t="23817" x="3916363" y="4648200"/>
          <p14:tracePt t="23841" x="3865563" y="4716463"/>
          <p14:tracePt t="23849" x="3857625" y="4724400"/>
          <p14:tracePt t="23865" x="3814763" y="4749800"/>
          <p14:tracePt t="23879" x="3771900" y="4767263"/>
          <p14:tracePt t="23881" x="3763963" y="4767263"/>
          <p14:tracePt t="23891" x="3729038" y="4767263"/>
          <p14:tracePt t="23911" x="3636963" y="4775200"/>
          <p14:tracePt t="23923" x="3576638" y="4818063"/>
          <p14:tracePt t="23945" x="3475038" y="4860925"/>
          <p14:tracePt t="23958" x="3424238" y="4860925"/>
          <p14:tracePt t="23973" x="3348038" y="4860925"/>
          <p14:tracePt t="23985" x="3279775" y="4860925"/>
          <p14:tracePt t="24005" x="3194050" y="4860925"/>
          <p14:tracePt t="24017" x="3178175" y="4860925"/>
          <p14:tracePt t="24040" x="3143250" y="4860925"/>
          <p14:tracePt t="24048" x="3135313" y="4860925"/>
          <p14:tracePt t="24066" x="3109913" y="4878388"/>
          <p14:tracePt t="24080" x="3109913" y="4894263"/>
          <p14:tracePt t="24081" x="3109913" y="4903788"/>
          <p14:tracePt t="24102" x="3117850" y="4962525"/>
          <p14:tracePt t="24110" x="3160713" y="5005388"/>
          <p14:tracePt t="24133" x="3330575" y="5073650"/>
          <p14:tracePt t="24135" x="3355975" y="5099050"/>
          <p14:tracePt t="24144" x="3414713" y="5116513"/>
          <p14:tracePt t="24146" x="3424238" y="5132388"/>
          <p14:tracePt t="24161" x="3457575" y="5141913"/>
          <p14:tracePt t="24174" x="3467100" y="5149850"/>
          <p14:tracePt t="24193" x="3475038" y="5149850"/>
          <p14:tracePt t="24252" x="3482975" y="5157788"/>
          <p14:tracePt t="24283" x="3500438" y="5175250"/>
          <p14:tracePt t="24300" x="3508375" y="5175250"/>
          <p14:tracePt t="24319" x="3551238" y="5192713"/>
          <p14:tracePt t="24331" x="3594100" y="5200650"/>
          <p14:tracePt t="24349" x="3652838" y="5243513"/>
          <p14:tracePt t="24360" x="3670300" y="5243513"/>
          <p14:tracePt t="24386" x="3713163" y="5243513"/>
          <p14:tracePt t="24441" x="3713163" y="5260975"/>
          <p14:tracePt t="24458" x="3738563" y="5286375"/>
          <p14:tracePt t="24470" x="3738563" y="5311775"/>
          <p14:tracePt t="24485" x="3738563" y="5319713"/>
          <p14:tracePt t="24565" x="3756025" y="5345113"/>
          <p14:tracePt t="24583" x="3756025" y="5353050"/>
          <p14:tracePt t="24940" x="3763963" y="5362575"/>
          <p14:tracePt t="24954" x="3781425" y="5362575"/>
          <p14:tracePt t="24970" x="3806825" y="5362575"/>
          <p14:tracePt t="24987" x="3822700" y="5362575"/>
          <p14:tracePt t="25002" x="3840163" y="5362575"/>
          <p14:tracePt t="25068" x="3857625" y="5362575"/>
          <p14:tracePt t="25113" x="3883025" y="5362575"/>
          <p14:tracePt t="25130" x="3883025" y="5353050"/>
          <p14:tracePt t="25146" x="3900488" y="5337175"/>
          <p14:tracePt t="25265" x="3908425" y="5319713"/>
          <p14:tracePt t="25281" x="3933825" y="5311775"/>
          <p14:tracePt t="25303" x="3933825" y="5294313"/>
          <p14:tracePt t="25317" x="3941763" y="5276850"/>
          <p14:tracePt t="25333" x="3967163" y="5268913"/>
          <p14:tracePt t="25378" x="3967163" y="5251450"/>
          <p14:tracePt t="25548" x="3959225" y="5243513"/>
          <p14:tracePt t="25550" x="3951288" y="5243513"/>
          <p14:tracePt t="25573" x="3900488" y="5243513"/>
          <p14:tracePt t="25600" x="3848100" y="5243513"/>
          <p14:tracePt t="25602" x="3832225" y="5243513"/>
          <p14:tracePt t="25611" x="3814763" y="5243513"/>
          <p14:tracePt t="25628" x="3781425" y="5243513"/>
          <p14:tracePt t="25645" x="3746500" y="5243513"/>
          <p14:tracePt t="25657" x="3729038" y="5243513"/>
          <p14:tracePt t="25674" x="3678238" y="5208588"/>
          <p14:tracePt t="25692" x="3644900" y="5200650"/>
          <p14:tracePt t="25693" x="3636963" y="5192713"/>
          <p14:tracePt t="25713" x="3611563" y="5157788"/>
          <p14:tracePt t="25721" x="3611563" y="5141913"/>
          <p14:tracePt t="25737" x="3594100" y="5099050"/>
          <p14:tracePt t="25753" x="3594100" y="5038725"/>
          <p14:tracePt t="25775" x="3594100" y="4997450"/>
          <p14:tracePt t="25781" x="3594100" y="4972050"/>
          <p14:tracePt t="25798" x="3594100" y="4954588"/>
          <p14:tracePt t="25815" x="3594100" y="4937125"/>
          <p14:tracePt t="25828" x="3594100" y="4911725"/>
          <p14:tracePt t="25829" x="3602038" y="4911725"/>
          <p14:tracePt t="25849" x="3652838" y="4911725"/>
          <p14:tracePt t="25864" x="3687763" y="4911725"/>
          <p14:tracePt t="25865" x="3695700" y="4903788"/>
          <p14:tracePt t="25878" x="3721100" y="4894263"/>
          <p14:tracePt t="25892" x="3729038" y="4894263"/>
          <p14:tracePt t="25911" x="3756025" y="4894263"/>
          <p14:tracePt t="25913" x="3763963" y="4894263"/>
          <p14:tracePt t="25925" x="3797300" y="4894263"/>
          <p14:tracePt t="25940" x="3814763" y="4894263"/>
          <p14:tracePt t="25941" x="3822700" y="4894263"/>
          <p14:tracePt t="25957" x="3865563" y="4903788"/>
          <p14:tracePt t="25978" x="3890963" y="4919663"/>
          <p14:tracePt t="26002" x="3900488" y="4929188"/>
          <p14:tracePt t="26016" x="3908425" y="4937125"/>
          <p14:tracePt t="26017" x="3925888" y="4946650"/>
          <p14:tracePt t="26050" x="3951288" y="4979988"/>
          <p14:tracePt t="26069" x="3967163" y="5005388"/>
          <p14:tracePt t="26078" x="3976688" y="5013325"/>
          <p14:tracePt t="26144" x="3976688" y="5030788"/>
          <p14:tracePt t="26157" x="3976688" y="5048250"/>
          <p14:tracePt t="26174" x="3976688" y="5056188"/>
          <p14:tracePt t="26189" x="3959225" y="5073650"/>
          <p14:tracePt t="26209" x="3933825" y="5106988"/>
          <p14:tracePt t="26221" x="3890963" y="5132388"/>
          <p14:tracePt t="26234" x="3832225" y="5141913"/>
          <p14:tracePt t="26263" x="3721100" y="5175250"/>
          <p14:tracePt t="26285" x="3678238" y="5192713"/>
          <p14:tracePt t="26300" x="3652838" y="5192713"/>
          <p14:tracePt t="26301" x="3644900" y="5192713"/>
          <p14:tracePt t="26317" x="3594100" y="5192713"/>
          <p14:tracePt t="26333" x="3533775" y="5192713"/>
          <p14:tracePt t="26344" x="3508375" y="5192713"/>
          <p14:tracePt t="26346" x="3492500" y="5192713"/>
          <p14:tracePt t="26368" x="3467100" y="5192713"/>
          <p14:tracePt t="26370" x="3449638" y="5183188"/>
          <p14:tracePt t="26398" x="3449638" y="5124450"/>
          <p14:tracePt t="26410" x="3449638" y="5099050"/>
          <p14:tracePt t="26421" x="3449638" y="5073650"/>
          <p14:tracePt t="26446" x="3449638" y="5030788"/>
          <p14:tracePt t="26455" x="3457575" y="5030788"/>
          <p14:tracePt t="26512" x="3475038" y="5030788"/>
          <p14:tracePt t="26513" x="3482975" y="5030788"/>
          <p14:tracePt t="26566" x="3508375" y="5030788"/>
          <p14:tracePt t="26627" x="3441700" y="5064125"/>
          <p14:tracePt t="26629" x="3424238" y="5064125"/>
          <p14:tracePt t="26643" x="3348038" y="5064125"/>
          <p14:tracePt t="26663" x="3228975" y="5073650"/>
          <p14:tracePt t="26672" x="3186113" y="5073650"/>
          <p14:tracePt t="26691" x="3127375" y="5091113"/>
          <p14:tracePt t="26706" x="3059113" y="5099050"/>
          <p14:tracePt t="26720" x="3024188" y="5099050"/>
          <p14:tracePt t="26739" x="2982913" y="5106988"/>
          <p14:tracePt t="26785" x="2965450" y="5106988"/>
          <p14:tracePt t="26797" x="2955925" y="5116513"/>
          <p14:tracePt t="26817" x="2955925" y="5157788"/>
          <p14:tracePt t="26836" x="2998788" y="5200650"/>
          <p14:tracePt t="26837" x="3033713" y="5218113"/>
          <p14:tracePt t="26845" x="3092450" y="5243513"/>
          <p14:tracePt t="26865" x="3219450" y="5302250"/>
          <p14:tracePt t="26879" x="3254375" y="5327650"/>
          <p14:tracePt t="26897" x="3262313" y="5345113"/>
          <p14:tracePt t="26924" x="3262313" y="5353050"/>
          <p14:tracePt t="26943" x="3262313" y="5362575"/>
          <p14:tracePt t="26954" x="3254375" y="5387975"/>
          <p14:tracePt t="26980" x="3178175" y="5395913"/>
          <p14:tracePt t="26982" x="3168650" y="5395913"/>
          <p14:tracePt t="26990" x="3143250" y="5395913"/>
          <p14:tracePt t="27005" x="3092450" y="5380038"/>
          <p14:tracePt t="27019" x="3059113" y="5362575"/>
          <p14:tracePt t="27039" x="3041650" y="5353050"/>
          <p14:tracePt t="27051" x="3016250" y="5337175"/>
          <p14:tracePt t="27101" x="3008313" y="5327650"/>
          <p14:tracePt t="27133" x="3008313" y="5311775"/>
          <p14:tracePt t="27143" x="3008313" y="5286375"/>
          <p14:tracePt t="27161" x="2982913" y="5251450"/>
          <p14:tracePt t="27173" x="2982913" y="5243513"/>
          <p14:tracePt t="27194" x="2982913" y="5235575"/>
          <p14:tracePt t="27223" x="2982913" y="5208588"/>
          <p14:tracePt t="27238" x="2998788" y="5200650"/>
          <p14:tracePt t="27256" x="3074988" y="5192713"/>
          <p14:tracePt t="27257" x="3092450" y="5192713"/>
          <p14:tracePt t="27266" x="3143250" y="5192713"/>
          <p14:tracePt t="27283" x="3287713" y="5192713"/>
          <p14:tracePt t="27285" x="3330575" y="5192713"/>
          <p14:tracePt t="27303" x="3508375" y="5192713"/>
          <p14:tracePt t="27318" x="3729038" y="5192713"/>
          <p14:tracePt t="27330" x="3840163" y="5192713"/>
          <p14:tracePt t="27348" x="3890963" y="5200650"/>
          <p14:tracePt t="27422" x="3832225" y="5226050"/>
          <p14:tracePt t="27441" x="3703638" y="5260975"/>
          <p14:tracePt t="27454" x="3602038" y="5260975"/>
          <p14:tracePt t="27472" x="3467100" y="5260975"/>
          <p14:tracePt t="27474" x="3432175" y="5251450"/>
          <p14:tracePt t="27493" x="3270250" y="5226050"/>
          <p14:tracePt t="27506" x="3219450" y="5208588"/>
          <p14:tracePt t="27524" x="3178175" y="5192713"/>
          <p14:tracePt t="27553" x="3168650" y="5157788"/>
          <p14:tracePt t="27566" x="3168650" y="5106988"/>
          <p14:tracePt t="27586" x="3168650" y="5038725"/>
          <p14:tracePt t="27599" x="3186113" y="4979988"/>
          <p14:tracePt t="27614" x="3254375" y="4929188"/>
          <p14:tracePt t="27628" x="3338513" y="4894263"/>
          <p14:tracePt t="27630" x="3373438" y="4886325"/>
          <p14:tracePt t="27646" x="3543300" y="4868863"/>
          <p14:tracePt t="27657" x="3721100" y="4868863"/>
          <p14:tracePt t="27679" x="3967163" y="4868863"/>
          <p14:tracePt t="27692" x="4017963" y="4878388"/>
          <p14:tracePt t="27710" x="4027488" y="4886325"/>
          <p14:tracePt t="27739" x="3976688" y="4894263"/>
          <p14:tracePt t="27757" x="3865563" y="4962525"/>
          <p14:tracePt t="27766" x="3832225" y="4979988"/>
          <p14:tracePt t="27783" x="3746500" y="5022850"/>
          <p14:tracePt t="27802" x="3619500" y="5048250"/>
          <p14:tracePt t="27816" x="3525838" y="5048250"/>
          <p14:tracePt t="27818" x="3492500" y="5048250"/>
          <p14:tracePt t="27829" x="3406775" y="5048250"/>
          <p14:tracePt t="27847" x="3322638" y="5048250"/>
          <p14:tracePt t="27859" x="3297238" y="5048250"/>
          <p14:tracePt t="27957" x="3297238" y="5038725"/>
          <p14:tracePt t="27972" x="3305175" y="5022850"/>
          <p14:tracePt t="27973" x="3313113" y="5013325"/>
          <p14:tracePt t="27985" x="3330575" y="5013325"/>
          <p14:tracePt t="28004" x="3348038" y="5013325"/>
          <p14:tracePt t="28006" x="3355975" y="5013325"/>
          <p14:tracePt t="28018" x="3373438" y="5013325"/>
          <p14:tracePt t="28113" x="3381375" y="5013325"/>
          <p14:tracePt t="28131" x="3398838" y="5013325"/>
          <p14:tracePt t="28143" x="3424238" y="5022850"/>
          <p14:tracePt t="28161" x="3432175" y="5056188"/>
          <p14:tracePt t="28163" x="3441700" y="5056188"/>
          <p14:tracePt t="28173" x="3441700" y="5091113"/>
          <p14:tracePt t="28192" x="3457575" y="5099050"/>
          <p14:tracePt t="28205" x="3457575" y="5149850"/>
          <p14:tracePt t="28229" x="3457575" y="5235575"/>
          <p14:tracePt t="28237" x="3457575" y="5268913"/>
          <p14:tracePt t="28255" x="3467100" y="5302250"/>
          <p14:tracePt t="28267" x="3475038" y="5327650"/>
          <p14:tracePt t="28282" x="3475038" y="5362575"/>
          <p14:tracePt t="28297" x="3475038" y="5395913"/>
          <p14:tracePt t="28324" x="3475038" y="5438775"/>
          <p14:tracePt t="28331" x="3475038" y="5446713"/>
          <p14:tracePt t="28423" x="3467100" y="5446713"/>
          <p14:tracePt t="28440" x="3467100" y="5456238"/>
          <p14:tracePt t="28517" x="3500438" y="5446713"/>
          <p14:tracePt t="28534" x="3559175" y="5413375"/>
          <p14:tracePt t="28549" x="3670300" y="5337175"/>
          <p14:tracePt t="28567" x="3806825" y="5268913"/>
          <p14:tracePt t="28580" x="3925888" y="5200650"/>
          <p14:tracePt t="28582" x="3967163" y="5183188"/>
          <p14:tracePt t="28601" x="4111625" y="5116513"/>
          <p14:tracePt t="28602" x="4162425" y="5099050"/>
          <p14:tracePt t="28613" x="4306888" y="5013325"/>
          <p14:tracePt t="28630" x="4476750" y="4894263"/>
          <p14:tracePt t="28643" x="4605338" y="4767263"/>
          <p14:tracePt t="28659" x="4740275" y="4614863"/>
          <p14:tracePt t="28675" x="4884738" y="4470400"/>
          <p14:tracePt t="28696" x="5046663" y="4308475"/>
          <p14:tracePt t="28697" x="5080000" y="4275138"/>
          <p14:tracePt t="28706" x="5114925" y="4214813"/>
          <p14:tracePt t="28720" x="5132388" y="4146550"/>
          <p14:tracePt t="28735" x="5122863" y="4019550"/>
          <p14:tracePt t="28756" x="5021263" y="3892550"/>
          <p14:tracePt t="28772" x="4953000" y="3806825"/>
          <p14:tracePt t="28774" x="4927600" y="3781425"/>
          <p14:tracePt t="28786" x="4868863" y="3713163"/>
          <p14:tracePt t="28800" x="4765675" y="3671888"/>
          <p14:tracePt t="28801" x="4740275" y="3662363"/>
          <p14:tracePt t="28819" x="4613275" y="3586163"/>
          <p14:tracePt t="28830" x="4511675" y="3535363"/>
          <p14:tracePt t="28846" x="4400550" y="3459163"/>
          <p14:tracePt t="28862" x="4359275" y="3424238"/>
          <p14:tracePt t="28880" x="4332288" y="3382963"/>
          <p14:tracePt t="28882" x="4332288" y="3373438"/>
          <p14:tracePt t="28893" x="4324350" y="3330575"/>
          <p14:tracePt t="28913" x="4298950" y="3297238"/>
          <p14:tracePt t="28922" x="4291013" y="3289300"/>
          <p14:tracePt t="28942" x="4273550" y="3279775"/>
          <p14:tracePt t="28945" x="4273550" y="3271838"/>
          <p14:tracePt t="28973" x="4248150" y="3246438"/>
          <p14:tracePt t="29051" x="4240213" y="3228975"/>
          <p14:tracePt t="29172" x="4240213" y="3246438"/>
          <p14:tracePt t="29174" x="4240213" y="3263900"/>
          <p14:tracePt t="29191" x="4240213" y="3305175"/>
          <p14:tracePt t="29211" x="4240213" y="3330575"/>
          <p14:tracePt t="29240" x="4248150" y="3348038"/>
          <p14:tracePt t="29286" x="4248150" y="3373438"/>
          <p14:tracePt t="29301" x="4214813" y="3398838"/>
          <p14:tracePt t="29320" x="4171950" y="3416300"/>
          <p14:tracePt t="29322" x="4162425" y="3416300"/>
          <p14:tracePt t="29331" x="4146550" y="3433763"/>
          <p14:tracePt t="29347" x="4111625" y="3449638"/>
          <p14:tracePt t="29359" x="4103688" y="3475038"/>
          <p14:tracePt t="29381" x="4086225" y="3492500"/>
          <p14:tracePt t="29441" x="4078288" y="3484563"/>
          <p14:tracePt t="29458" x="4078288" y="3467100"/>
          <p14:tracePt t="29469" x="4078288" y="3459163"/>
          <p14:tracePt t="29488" x="4078288" y="3441700"/>
          <p14:tracePt t="29507" x="4078288" y="3424238"/>
          <p14:tracePt t="29566" x="4078288" y="3416300"/>
          <p14:tracePt t="29585" x="4078288" y="3398838"/>
          <p14:tracePt t="29613" x="4111625" y="3365500"/>
          <p14:tracePt t="29631" x="4121150" y="3355975"/>
          <p14:tracePt t="29643" x="4137025" y="3355975"/>
          <p14:tracePt t="29769" x="4129088" y="3355975"/>
          <p14:tracePt t="29831" x="4121150" y="3355975"/>
          <p14:tracePt t="30174" x="4137025" y="3390900"/>
          <p14:tracePt t="30193" x="4154488" y="3398838"/>
          <p14:tracePt t="30206" x="4162425" y="3398838"/>
          <p14:tracePt t="30392" x="4187825" y="3398838"/>
          <p14:tracePt t="30408" x="4197350" y="3398838"/>
          <p14:tracePt t="30443" x="4205288" y="3382963"/>
          <p14:tracePt t="30454" x="4197350" y="3382963"/>
          <p14:tracePt t="30469" x="4187825" y="3382963"/>
          <p14:tracePt t="30535" x="4154488" y="3382963"/>
          <p14:tracePt t="30552" x="4111625" y="3382963"/>
          <p14:tracePt t="30566" x="4086225" y="3382963"/>
          <p14:tracePt t="30567" x="4078288" y="3382963"/>
          <p14:tracePt t="30580" x="4070350" y="3382963"/>
          <p14:tracePt t="30796" x="4070350" y="3390900"/>
          <p14:tracePt t="30819" x="3992563" y="3390900"/>
          <p14:tracePt t="30830" x="3976688" y="3390900"/>
          <p14:tracePt t="30832" x="3951288" y="3390900"/>
          <p14:tracePt t="30854" x="3865563" y="3340100"/>
          <p14:tracePt t="30855" x="3857625" y="3330575"/>
          <p14:tracePt t="30863" x="3848100" y="3314700"/>
          <p14:tracePt t="30880" x="3832225" y="3271838"/>
          <p14:tracePt t="30898" x="3832225" y="3238500"/>
          <p14:tracePt t="30900" x="3832225" y="3228975"/>
          <p14:tracePt t="30908" x="3832225" y="3195638"/>
          <p14:tracePt t="30926" x="3848100" y="3144838"/>
          <p14:tracePt t="30928" x="3857625" y="3144838"/>
          <p14:tracePt t="30942" x="3890963" y="3109913"/>
          <p14:tracePt t="30943" x="3900488" y="3101975"/>
          <p14:tracePt t="30956" x="3933825" y="3084513"/>
          <p14:tracePt t="30979" x="4010025" y="3059113"/>
          <p14:tracePt t="30989" x="4035425" y="3041650"/>
          <p14:tracePt t="30991" x="4052888" y="3033713"/>
          <p14:tracePt t="31005" x="4078288" y="3033713"/>
          <p14:tracePt t="31017" x="4111625" y="3033713"/>
          <p14:tracePt t="31019" x="4121150" y="3033713"/>
          <p14:tracePt t="31040" x="4230688" y="3033713"/>
          <p14:tracePt t="31048" x="4265613" y="3033713"/>
          <p14:tracePt t="31067" x="4332288" y="3033713"/>
          <p14:tracePt t="31083" x="4367213" y="3059113"/>
          <p14:tracePt t="31099" x="4375150" y="3076575"/>
          <p14:tracePt t="31111" x="4375150" y="3109913"/>
          <p14:tracePt t="31129" x="4375150" y="3160713"/>
          <p14:tracePt t="31149" x="4375150" y="3246438"/>
          <p14:tracePt t="31159" x="4375150" y="3314700"/>
          <p14:tracePt t="31178" x="4367213" y="3373438"/>
          <p14:tracePt t="31179" x="4359275" y="3398838"/>
          <p14:tracePt t="31191" x="4316413" y="3416300"/>
          <p14:tracePt t="31204" x="4281488" y="3433763"/>
          <p14:tracePt t="31219" x="4230688" y="3441700"/>
          <p14:tracePt t="31241" x="4154488" y="3449638"/>
          <p14:tracePt t="31254" x="4078288" y="3449638"/>
          <p14:tracePt t="31267" x="4027488" y="3449638"/>
          <p14:tracePt t="31286" x="3984625" y="3441700"/>
          <p14:tracePt t="31288" x="3976688" y="3424238"/>
          <p14:tracePt t="31298" x="3951288" y="3398838"/>
          <p14:tracePt t="31300" x="3933825" y="3373438"/>
          <p14:tracePt t="31321" x="3865563" y="3297238"/>
          <p14:tracePt t="31334" x="3832225" y="3246438"/>
          <p14:tracePt t="31335" x="3822700" y="3238500"/>
          <p14:tracePt t="31348" x="3806825" y="3203575"/>
          <p14:tracePt t="31360" x="3781425" y="3186113"/>
          <p14:tracePt t="31379" x="3781425" y="3160713"/>
          <p14:tracePt t="31396" x="3781425" y="3119438"/>
          <p14:tracePt t="31408" x="3781425" y="3067050"/>
          <p14:tracePt t="31436" x="3857625" y="2949575"/>
          <p14:tracePt t="31456" x="3908425" y="2897188"/>
          <p14:tracePt t="31469" x="3941763" y="2863850"/>
          <p14:tracePt t="31487" x="3976688" y="2846388"/>
          <p14:tracePt t="31509" x="4017963" y="2846388"/>
          <p14:tracePt t="31511" x="4035425" y="2846388"/>
          <p14:tracePt t="31521" x="4060825" y="2846388"/>
          <p14:tracePt t="31532" x="4103688" y="2846388"/>
          <p14:tracePt t="31549" x="4179888" y="2881313"/>
          <p14:tracePt t="31573" x="4273550" y="2922588"/>
          <p14:tracePt t="31582" x="4306888" y="2940050"/>
          <p14:tracePt t="31584" x="4316413" y="2949575"/>
          <p14:tracePt t="31595" x="4349750" y="2982913"/>
          <p14:tracePt t="31616" x="4359275" y="3016250"/>
          <p14:tracePt t="31629" x="4359275" y="3059113"/>
          <p14:tracePt t="31631" x="4359275" y="3067050"/>
          <p14:tracePt t="31641" x="4359275" y="3076575"/>
          <p14:tracePt t="31659" x="4359275" y="3135313"/>
          <p14:tracePt t="31677" x="4298950" y="3203575"/>
          <p14:tracePt t="31696" x="4214813" y="3279775"/>
          <p14:tracePt t="31707" x="4162425" y="3330575"/>
          <p14:tracePt t="31723" x="4121150" y="3365500"/>
          <p14:tracePt t="31736" x="4103688" y="3373438"/>
          <p14:tracePt t="31764" x="4017963" y="3390900"/>
          <p14:tracePt t="31781" x="3984625" y="3390900"/>
          <p14:tracePt t="31801" x="3959225" y="3382963"/>
          <p14:tracePt t="31817" x="3967163" y="3373438"/>
          <p14:tracePt t="31834" x="4010025" y="3355975"/>
          <p14:tracePt t="31835" x="4017963" y="3340100"/>
          <p14:tracePt t="31847" x="4070350" y="3330575"/>
          <p14:tracePt t="31864" x="4179888" y="3297238"/>
          <p14:tracePt t="31879" x="4324350" y="3279775"/>
          <p14:tracePt t="31899" x="4689475" y="3279775"/>
          <p14:tracePt t="31909" x="4826000" y="3279775"/>
          <p14:tracePt t="31927" x="5080000" y="3279775"/>
          <p14:tracePt t="31941" x="5183188" y="3279775"/>
          <p14:tracePt t="31961" x="5343525" y="3279775"/>
          <p14:tracePt t="31974" x="5454650" y="3279775"/>
          <p14:tracePt t="31976" x="5480050" y="3289300"/>
          <p14:tracePt t="31986" x="5538788" y="3305175"/>
          <p14:tracePt t="31988" x="5556250" y="3305175"/>
          <p14:tracePt t="32004" x="5599113" y="3314700"/>
          <p14:tracePt t="32050" x="5607050" y="3322638"/>
          <p14:tracePt t="32067" x="5591175" y="3330575"/>
          <p14:tracePt t="32080" x="5556250" y="3348038"/>
          <p14:tracePt t="32097" x="5505450" y="3365500"/>
          <p14:tracePt t="32109" x="5462588" y="3373438"/>
          <p14:tracePt t="32131" x="5353050" y="3390900"/>
          <p14:tracePt t="32162" x="5148263" y="3390900"/>
          <p14:tracePt t="32178" x="5064125" y="3382963"/>
          <p14:tracePt t="32180" x="5046663" y="3382963"/>
          <p14:tracePt t="32192" x="5013325" y="3373438"/>
          <p14:tracePt t="32204" x="4995863" y="3373438"/>
          <p14:tracePt t="32223" x="4978400" y="3340100"/>
          <p14:tracePt t="32241" x="4978400" y="3289300"/>
          <p14:tracePt t="32255" x="4978400" y="3238500"/>
          <p14:tracePt t="32267" x="4978400" y="3203575"/>
          <p14:tracePt t="32282" x="4978400" y="3160713"/>
          <p14:tracePt t="32297" x="4978400" y="3119438"/>
          <p14:tracePt t="32299" x="4978400" y="3101975"/>
          <p14:tracePt t="32319" x="4978400" y="3041650"/>
          <p14:tracePt t="32331" x="4987925" y="3016250"/>
          <p14:tracePt t="32355" x="5013325" y="2974975"/>
          <p14:tracePt t="32364" x="5029200" y="2974975"/>
          <p14:tracePt t="32379" x="5046663" y="2957513"/>
          <p14:tracePt t="32396" x="5054600" y="2957513"/>
          <p14:tracePt t="32407" x="5072063" y="2957513"/>
          <p14:tracePt t="32435" x="5140325" y="2957513"/>
          <p14:tracePt t="32444" x="5173663" y="2957513"/>
          <p14:tracePt t="32457" x="5216525" y="2957513"/>
          <p14:tracePt t="32470" x="5241925" y="2965450"/>
          <p14:tracePt t="32471" x="5241925" y="2974975"/>
          <p14:tracePt t="32489" x="5259388" y="2990850"/>
          <p14:tracePt t="32508" x="5259388" y="3051175"/>
          <p14:tracePt t="32521" x="5259388" y="3076575"/>
          <p14:tracePt t="32532" x="5259388" y="3109913"/>
          <p14:tracePt t="32550" x="5249863" y="3178175"/>
          <p14:tracePt t="32551" x="5224463" y="3186113"/>
          <p14:tracePt t="32574" x="5165725" y="3238500"/>
          <p14:tracePt t="32576" x="5140325" y="3246438"/>
          <p14:tracePt t="32587" x="5097463" y="3279775"/>
          <p14:tracePt t="32598" x="5064125" y="3322638"/>
          <p14:tracePt t="32600" x="5046663" y="3330575"/>
          <p14:tracePt t="32611" x="5021263" y="3355975"/>
          <p14:tracePt t="32643" x="4962525" y="3390900"/>
          <p14:tracePt t="32661" x="4919663" y="3398838"/>
          <p14:tracePt t="32673" x="4868863" y="3408363"/>
          <p14:tracePt t="32694" x="4783138" y="3433763"/>
          <p14:tracePt t="32696" x="4765675" y="3433763"/>
          <p14:tracePt t="32708" x="4740275" y="3433763"/>
          <p14:tracePt t="32724" x="4714875" y="3433763"/>
          <p14:tracePt t="32736" x="4706938" y="3433763"/>
          <p14:tracePt t="33379" x="4699000" y="3433763"/>
          <p14:tracePt t="33397" x="4630738" y="3433763"/>
          <p14:tracePt t="33407" x="4587875" y="3433763"/>
          <p14:tracePt t="33428" x="4529138" y="3433763"/>
          <p14:tracePt t="33442" x="4503738" y="3424238"/>
          <p14:tracePt t="33459" x="4400550" y="3424238"/>
          <p14:tracePt t="33471" x="4298950" y="3424238"/>
          <p14:tracePt t="33494" x="4171950" y="3424238"/>
          <p14:tracePt t="33504" x="4129088" y="3424238"/>
          <p14:tracePt t="33521" x="4111625" y="3416300"/>
          <p14:tracePt t="33754" x="4103688" y="3408363"/>
          <p14:tracePt t="33954" x="4111625" y="3408363"/>
          <p14:tracePt t="33971" x="4162425" y="3416300"/>
          <p14:tracePt t="33991" x="4197350" y="3433763"/>
          <p14:tracePt t="34019" x="4230688" y="3433763"/>
          <p14:tracePt t="34032" x="4265613" y="3433763"/>
          <p14:tracePt t="34055" x="4400550" y="3433763"/>
          <p14:tracePt t="34069" x="4486275" y="3433763"/>
          <p14:tracePt t="34079" x="4570413" y="3433763"/>
          <p14:tracePt t="34099" x="4732338" y="3433763"/>
          <p14:tracePt t="34112" x="4818063" y="3424238"/>
          <p14:tracePt t="34136" x="4868863" y="3424238"/>
          <p14:tracePt t="34192" x="4884738" y="3424238"/>
          <p14:tracePt t="34209" x="4927600" y="3424238"/>
          <p14:tracePt t="34221" x="4962525" y="3424238"/>
          <p14:tracePt t="34241" x="5013325" y="3441700"/>
          <p14:tracePt t="34255" x="5038725" y="3441700"/>
          <p14:tracePt t="34283" x="5046663" y="3441700"/>
          <p14:tracePt t="34297" x="5054600" y="3441700"/>
          <p14:tracePt t="34318" x="5089525" y="3459163"/>
          <p14:tracePt t="34330" x="5097463" y="3459163"/>
          <p14:tracePt t="34549" x="5122863" y="3459163"/>
          <p14:tracePt t="34567" x="5157788" y="3459163"/>
          <p14:tracePt t="34613" x="5157788" y="3449638"/>
          <p14:tracePt t="34628" x="5165725" y="3449638"/>
          <p14:tracePt t="34661" x="5148263" y="3441700"/>
          <p14:tracePt t="34680" x="5064125" y="3441700"/>
          <p14:tracePt t="34692" x="4970463" y="3441700"/>
          <p14:tracePt t="34705" x="4851400" y="3449638"/>
          <p14:tracePt t="34725" x="4570413" y="3492500"/>
          <p14:tracePt t="34735" x="4468813" y="3502025"/>
          <p14:tracePt t="34754" x="4359275" y="3502025"/>
          <p14:tracePt t="34768" x="4248150" y="3502025"/>
          <p14:tracePt t="34789" x="4070350" y="3502025"/>
          <p14:tracePt t="34802" x="3941763" y="3492500"/>
          <p14:tracePt t="34803" x="3916363" y="3484563"/>
          <p14:tracePt t="34817" x="3848100" y="3449638"/>
          <p14:tracePt t="34819" x="3822700" y="3441700"/>
          <p14:tracePt t="34829" x="3781425" y="3424238"/>
          <p14:tracePt t="34847" x="3763963" y="3382963"/>
          <p14:tracePt t="34864" x="3763963" y="3340100"/>
          <p14:tracePt t="34879" x="3763963" y="3279775"/>
          <p14:tracePt t="34904" x="3797300" y="3160713"/>
          <p14:tracePt t="34924" x="3908425" y="3076575"/>
          <p14:tracePt t="34941" x="4035425" y="3025775"/>
          <p14:tracePt t="34942" x="4078288" y="3016250"/>
          <p14:tracePt t="34957" x="4248150" y="2990850"/>
          <p14:tracePt t="34975" x="4562475" y="2990850"/>
          <p14:tracePt t="34987" x="4757738" y="2990850"/>
          <p14:tracePt t="35006" x="5013325" y="3008313"/>
          <p14:tracePt t="35017" x="5054600" y="3025775"/>
          <p14:tracePt t="35031" x="5080000" y="3033713"/>
          <p14:tracePt t="35055" x="5080000" y="3076575"/>
          <p14:tracePt t="35069" x="5080000" y="3119438"/>
          <p14:tracePt t="35080" x="5080000" y="3160713"/>
          <p14:tracePt t="35098" x="5064125" y="3228975"/>
          <p14:tracePt t="35099" x="5054600" y="3246438"/>
          <p14:tracePt t="35111" x="5021263" y="3289300"/>
          <p14:tracePt t="35129" x="4962525" y="3348038"/>
          <p14:tracePt t="35155" x="4894263" y="3373438"/>
          <p14:tracePt t="35192" x="4945063" y="3355975"/>
          <p14:tracePt t="35205" x="5003800" y="3330575"/>
          <p14:tracePt t="35223" x="5173663" y="3271838"/>
          <p14:tracePt t="35243" x="5556250" y="3170238"/>
          <p14:tracePt t="35256" x="5776913" y="3119438"/>
          <p14:tracePt t="35267" x="6007100" y="3059113"/>
          <p14:tracePt t="35287" x="6329363" y="2982913"/>
          <p14:tracePt t="35298" x="6440488" y="2957513"/>
          <p14:tracePt t="35299" x="6491288" y="2949575"/>
          <p14:tracePt t="35319" x="6745288" y="2932113"/>
          <p14:tracePt t="35330" x="6838950" y="2932113"/>
          <p14:tracePt t="35332" x="6907213" y="2932113"/>
          <p14:tracePt t="35356" x="7281863" y="2932113"/>
          <p14:tracePt t="35379" x="7672388" y="2932113"/>
          <p14:tracePt t="35392" x="7807325" y="2932113"/>
          <p14:tracePt t="35420" x="7935913" y="2914650"/>
          <p14:tracePt t="35444" x="8012113" y="2889250"/>
          <p14:tracePt t="35456" x="8062913" y="2871788"/>
          <p14:tracePt t="35471" x="8156575" y="2855913"/>
          <p14:tracePt t="35487" x="8232775" y="2830513"/>
          <p14:tracePt t="35509" x="8266113" y="2830513"/>
          <p14:tracePt t="35555" x="8250238" y="2830513"/>
          <p14:tracePt t="35611" x="8232775" y="2830513"/>
          <p14:tracePt t="35675" x="8224838" y="2830513"/>
          <p14:tracePt t="35694" x="8207375" y="2830513"/>
          <p14:tracePt t="35706" x="8199438" y="2830513"/>
          <p14:tracePt t="35737" x="8181975" y="2830513"/>
          <p14:tracePt t="35755" x="8121650" y="2830513"/>
          <p14:tracePt t="35767" x="8105775" y="2838450"/>
          <p14:tracePt t="35783" x="8062913" y="2838450"/>
          <p14:tracePt t="35810" x="8037513" y="2863850"/>
          <p14:tracePt t="35829" x="8020050" y="2863850"/>
          <p14:tracePt t="35845" x="7994650" y="2863850"/>
          <p14:tracePt t="35870" x="7850188" y="2863850"/>
          <p14:tracePt t="35879" x="7807325" y="2863850"/>
          <p14:tracePt t="35898" x="7740650" y="2863850"/>
          <p14:tracePt t="35900" x="7731125" y="2863850"/>
          <p14:tracePt t="35908" x="7723188" y="2863850"/>
          <p14:tracePt t="35924" x="7723188" y="2846388"/>
          <p14:tracePt t="35942" x="7723188" y="2820988"/>
          <p14:tracePt t="35943" x="7723188" y="2813050"/>
          <p14:tracePt t="35963" x="7723188" y="2770188"/>
          <p14:tracePt t="35976" x="7731125" y="2736850"/>
          <p14:tracePt t="35986" x="7756525" y="2719388"/>
          <p14:tracePt t="35987" x="7756525" y="2701925"/>
          <p14:tracePt t="36006" x="7816850" y="2676525"/>
          <p14:tracePt t="36008" x="7832725" y="2660650"/>
          <p14:tracePt t="36018" x="7875588" y="2660650"/>
          <p14:tracePt t="36020" x="7893050" y="2651125"/>
          <p14:tracePt t="36032" x="7969250" y="2633663"/>
          <p14:tracePt t="36050" x="8088313" y="2633663"/>
          <p14:tracePt t="36051" x="8113713" y="2633663"/>
          <p14:tracePt t="36069" x="8232775" y="2633663"/>
          <p14:tracePt t="36081" x="8318500" y="2633663"/>
          <p14:tracePt t="36099" x="8428038" y="2633663"/>
          <p14:tracePt t="36111" x="8445500" y="2633663"/>
          <p14:tracePt t="36137" x="8470900" y="2633663"/>
          <p14:tracePt t="36157" x="8496300" y="2633663"/>
          <p14:tracePt t="36176" x="8521700" y="2668588"/>
          <p14:tracePt t="36191" x="8521700" y="2711450"/>
          <p14:tracePt t="36207" x="8521700" y="2736850"/>
          <p14:tracePt t="36224" x="8521700" y="2770188"/>
          <p14:tracePt t="36236" x="8496300" y="2805113"/>
          <p14:tracePt t="36257" x="8462963" y="2846388"/>
          <p14:tracePt t="36267" x="8445500" y="2855913"/>
          <p14:tracePt t="36284" x="8420100" y="2855913"/>
          <p14:tracePt t="36304" x="8402638" y="2881313"/>
          <p14:tracePt t="36316" x="8351838" y="2889250"/>
          <p14:tracePt t="36342" x="8181975" y="2889250"/>
          <p14:tracePt t="36344" x="8147050" y="2889250"/>
          <p14:tracePt t="36363" x="8062913" y="2889250"/>
          <p14:tracePt t="36381" x="8037513" y="2889250"/>
          <p14:tracePt t="36394" x="8020050" y="2889250"/>
          <p14:tracePt t="36407" x="7986713" y="2863850"/>
          <p14:tracePt t="36423" x="7951788" y="2830513"/>
          <p14:tracePt t="36443" x="7935913" y="2787650"/>
          <p14:tracePt t="36456" x="7935913" y="2770188"/>
          <p14:tracePt t="36471" x="7935913" y="2744788"/>
          <p14:tracePt t="36473" x="7935913" y="2736850"/>
          <p14:tracePt t="36485" x="7935913" y="2719388"/>
          <p14:tracePt t="36487" x="7935913" y="2701925"/>
          <p14:tracePt t="36504" x="7961313" y="2633663"/>
          <p14:tracePt t="36522" x="8004175" y="2592388"/>
          <p14:tracePt t="36524" x="8012113" y="2574925"/>
          <p14:tracePt t="36533" x="8045450" y="2557463"/>
          <p14:tracePt t="36551" x="8105775" y="2524125"/>
          <p14:tracePt t="36566" x="8139113" y="2524125"/>
          <p14:tracePt t="36568" x="8156575" y="2524125"/>
          <p14:tracePt t="36580" x="8215313" y="2524125"/>
          <p14:tracePt t="36598" x="8318500" y="2524125"/>
          <p14:tracePt t="36600" x="8343900" y="2541588"/>
          <p14:tracePt t="36610" x="8369300" y="2557463"/>
          <p14:tracePt t="36612" x="8385175" y="2566988"/>
          <p14:tracePt t="36629" x="8428038" y="2592388"/>
          <p14:tracePt t="36644" x="8445500" y="2600325"/>
          <p14:tracePt t="36657" x="8453438" y="2608263"/>
          <p14:tracePt t="36685" x="8453438" y="2651125"/>
          <p14:tracePt t="36712" x="8453438" y="2762250"/>
          <p14:tracePt t="36720" x="8435975" y="2778125"/>
          <p14:tracePt t="36736" x="8394700" y="2820988"/>
          <p14:tracePt t="36754" x="8359775" y="2855913"/>
          <p14:tracePt t="36755" x="8359775" y="2863850"/>
          <p14:tracePt t="36798" x="8351838" y="2863850"/>
          <p14:tracePt t="36815" x="8326438" y="2863850"/>
          <p14:tracePt t="36829" x="8291513" y="2863850"/>
          <p14:tracePt t="36847" x="8266113" y="2863850"/>
          <p14:tracePt t="37159" x="8240713" y="2863850"/>
          <p14:tracePt t="37175" x="8207375" y="2863850"/>
          <p14:tracePt t="37193" x="8189913" y="2863850"/>
          <p14:tracePt t="37205" x="8181975" y="2863850"/>
          <p14:tracePt t="37276" x="8156575" y="2863850"/>
          <p14:tracePt t="37283" x="8139113" y="2863850"/>
          <p14:tracePt t="37300" x="8096250" y="2863850"/>
          <p14:tracePt t="37321" x="8062913" y="2863850"/>
          <p14:tracePt t="37329" x="8054975" y="2863850"/>
          <p14:tracePt t="37349" x="8037513" y="2863850"/>
          <p14:tracePt t="37361" x="8029575" y="2855913"/>
          <p14:tracePt t="37379" x="8020050" y="2855913"/>
          <p14:tracePt t="37458" x="8012113" y="2855913"/>
          <p14:tracePt t="37488" x="7977188" y="2855913"/>
          <p14:tracePt t="37506" x="7951788" y="2855913"/>
          <p14:tracePt t="37517" x="7943850" y="2855913"/>
          <p14:tracePt t="37536" x="7935913" y="2855913"/>
          <p14:tracePt t="37549" x="7910513" y="2855913"/>
          <p14:tracePt t="37567" x="7885113" y="2855913"/>
          <p14:tracePt t="37579" x="7859713" y="2855913"/>
          <p14:tracePt t="37605" x="7850188" y="2855913"/>
          <p14:tracePt t="37880" x="7842250" y="2855913"/>
          <p14:tracePt t="37892" x="7807325" y="2855913"/>
          <p14:tracePt t="37912" x="7781925" y="2830513"/>
          <p14:tracePt t="37923" x="7731125" y="2820988"/>
          <p14:tracePt t="37944" x="7637463" y="2820988"/>
          <p14:tracePt t="37955" x="7586663" y="2820988"/>
          <p14:tracePt t="37976" x="7459663" y="2820988"/>
          <p14:tracePt t="37989" x="7289800" y="2820988"/>
          <p14:tracePt t="38005" x="7008813" y="2805113"/>
          <p14:tracePt t="38007" x="6950075" y="2787650"/>
          <p14:tracePt t="38016" x="6831013" y="2787650"/>
          <p14:tracePt t="38034" x="6635750" y="2787650"/>
          <p14:tracePt t="38035" x="6610350" y="2787650"/>
          <p14:tracePt t="38047" x="6499225" y="2787650"/>
          <p14:tracePt t="38071" x="6253163" y="2787650"/>
          <p14:tracePt t="38079" x="6159500" y="2787650"/>
          <p14:tracePt t="38096" x="5997575" y="2787650"/>
          <p14:tracePt t="38112" x="5888038" y="2820988"/>
          <p14:tracePt t="38128" x="5811838" y="2846388"/>
          <p14:tracePt t="38145" x="5735638" y="2863850"/>
          <p14:tracePt t="38163" x="5649913" y="2881313"/>
          <p14:tracePt t="38176" x="5599113" y="2889250"/>
          <p14:tracePt t="38193" x="5522913" y="2889250"/>
          <p14:tracePt t="38205" x="5472113" y="2897188"/>
          <p14:tracePt t="38223" x="5429250" y="2906713"/>
          <p14:tracePt t="38236" x="5394325" y="2922588"/>
          <p14:tracePt t="38257" x="5378450" y="2932113"/>
          <p14:tracePt t="38269" x="5353050" y="2932113"/>
          <p14:tracePt t="38286" x="5343525" y="2932113"/>
          <p14:tracePt t="38317" x="5310188" y="2932113"/>
          <p14:tracePt t="38329" x="5292725" y="2949575"/>
          <p14:tracePt t="38347" x="5267325" y="2974975"/>
          <p14:tracePt t="38366" x="5249863" y="2990850"/>
          <p14:tracePt t="38379" x="5224463" y="3008313"/>
          <p14:tracePt t="38391" x="5208588" y="3016250"/>
          <p14:tracePt t="38406" x="5191125" y="3025775"/>
          <p14:tracePt t="38408" x="5183188" y="3025775"/>
          <p14:tracePt t="38424" x="5132388" y="3033713"/>
          <p14:tracePt t="38441" x="5097463" y="3059113"/>
          <p14:tracePt t="38455" x="5080000" y="3067050"/>
          <p14:tracePt t="38476" x="5080000" y="3076575"/>
          <p14:tracePt t="38586" x="5122863" y="3101975"/>
          <p14:tracePt t="38595" x="5157788" y="3109913"/>
          <p14:tracePt t="38612" x="5216525" y="3119438"/>
          <p14:tracePt t="38613" x="5241925" y="3119438"/>
          <p14:tracePt t="38631" x="5368925" y="3135313"/>
          <p14:tracePt t="38643" x="5505450" y="3178175"/>
          <p14:tracePt t="38659" x="5811838" y="3271838"/>
          <p14:tracePt t="38674" x="6075363" y="3330575"/>
          <p14:tracePt t="38691" x="6278563" y="3355975"/>
          <p14:tracePt t="38707" x="6364288" y="3373438"/>
          <p14:tracePt t="38724" x="6456363" y="3373438"/>
          <p14:tracePt t="38726" x="6491288" y="3373438"/>
          <p14:tracePt t="38736" x="6559550" y="3373438"/>
          <p14:tracePt t="38758" x="6788150" y="3373438"/>
          <p14:tracePt t="38766" x="6873875" y="3373438"/>
          <p14:tracePt t="38790" x="7127875" y="3390900"/>
          <p14:tracePt t="38798" x="7170738" y="3390900"/>
          <p14:tracePt t="38818" x="7264400" y="3382963"/>
          <p14:tracePt t="38830" x="7366000" y="3373438"/>
          <p14:tracePt t="38845" x="7510463" y="3355975"/>
          <p14:tracePt t="38863" x="7723188" y="3322638"/>
          <p14:tracePt t="38865" x="7766050" y="3314700"/>
          <p14:tracePt t="38879" x="7885113" y="3314700"/>
          <p14:tracePt t="38897" x="8054975" y="3314700"/>
          <p14:tracePt t="38910" x="8139113" y="3314700"/>
          <p14:tracePt t="38925" x="8215313" y="3314700"/>
          <p14:tracePt t="38942" x="8283575" y="3314700"/>
          <p14:tracePt t="38954" x="8318500" y="3314700"/>
          <p14:tracePt t="39004" x="8343900" y="3314700"/>
          <p14:tracePt t="39006" x="8351838" y="3314700"/>
          <p14:tracePt t="39017" x="8385175" y="3314700"/>
          <p14:tracePt t="39033" x="8394700" y="3314700"/>
          <p14:tracePt t="39052" x="8402638" y="3322638"/>
          <p14:tracePt t="39070" x="8402638" y="3330575"/>
          <p14:tracePt t="39083" x="8402638" y="3348038"/>
          <p14:tracePt t="39095" x="8394700" y="3365500"/>
          <p14:tracePt t="39113" x="8351838" y="3373438"/>
          <p14:tracePt t="39129" x="8291513" y="3390900"/>
          <p14:tracePt t="39150" x="8147050" y="3416300"/>
          <p14:tracePt t="39164" x="8062913" y="3433763"/>
          <p14:tracePt t="39166" x="8037513" y="3433763"/>
          <p14:tracePt t="39176" x="7994650" y="3433763"/>
          <p14:tracePt t="39178" x="7977188" y="3433763"/>
          <p14:tracePt t="39193" x="7935913" y="3433763"/>
          <p14:tracePt t="39205" x="7910513" y="3433763"/>
          <p14:tracePt t="39206" x="7900988" y="3433763"/>
          <p14:tracePt t="39219" x="7885113" y="3424238"/>
          <p14:tracePt t="39220" x="7867650" y="3424238"/>
          <p14:tracePt t="39237" x="7816850" y="3365500"/>
          <p14:tracePt t="39257" x="7766050" y="3271838"/>
          <p14:tracePt t="39266" x="7740650" y="3246438"/>
          <p14:tracePt t="39287" x="7731125" y="3195638"/>
          <p14:tracePt t="39297" x="7731125" y="3160713"/>
          <p14:tracePt t="39317" x="7748588" y="3109913"/>
          <p14:tracePt t="39334" x="7773988" y="3101975"/>
          <p14:tracePt t="39348" x="7816850" y="3101975"/>
          <p14:tracePt t="39349" x="7842250" y="3101975"/>
          <p14:tracePt t="39361" x="7875588" y="3076575"/>
          <p14:tracePt t="39381" x="7935913" y="3041650"/>
          <p14:tracePt t="39392" x="7969250" y="3033713"/>
          <p14:tracePt t="39418" x="8131175" y="3033713"/>
          <p14:tracePt t="39427" x="8181975" y="3033713"/>
          <p14:tracePt t="39443" x="8266113" y="3033713"/>
          <p14:tracePt t="39455" x="8326438" y="3033713"/>
          <p14:tracePt t="39473" x="8402638" y="3033713"/>
          <p14:tracePt t="39486" x="8445500" y="3067050"/>
          <p14:tracePt t="39506" x="8513763" y="3109913"/>
          <p14:tracePt t="39518" x="8529638" y="3144838"/>
          <p14:tracePt t="39542" x="8564563" y="3160713"/>
          <p14:tracePt t="39552" x="8564563" y="3178175"/>
          <p14:tracePt t="39567" x="8564563" y="3186113"/>
          <p14:tracePt t="39581" x="8564563" y="3221038"/>
          <p14:tracePt t="39608" x="8564563" y="3271838"/>
          <p14:tracePt t="39609" x="8547100" y="3271838"/>
          <p14:tracePt t="39631" x="8521700" y="3314700"/>
          <p14:tracePt t="39644" x="8478838" y="3322638"/>
          <p14:tracePt t="39659" x="8445500" y="3348038"/>
          <p14:tracePt t="39675" x="8394700" y="3355975"/>
          <p14:tracePt t="39692" x="8326438" y="3355975"/>
          <p14:tracePt t="39694" x="8308975" y="3355975"/>
          <p14:tracePt t="39705" x="8266113" y="3355975"/>
          <p14:tracePt t="39725" x="8199438" y="3355975"/>
          <p14:tracePt t="39735" x="8189913" y="3355975"/>
          <p14:tracePt t="39758" x="8181975" y="3355975"/>
          <p14:tracePt t="39782" x="8156575" y="3355975"/>
          <p14:tracePt t="39800" x="8147050" y="3355975"/>
          <p14:tracePt t="39802" x="8139113" y="3355975"/>
          <p14:tracePt t="39820" x="8113713" y="3355975"/>
          <p14:tracePt t="39830" x="8105775" y="3340100"/>
          <p14:tracePt t="40486" x="8096250" y="3330575"/>
          <p14:tracePt t="40659" x="8080375" y="3330575"/>
          <p14:tracePt t="40676" x="8080375" y="3459163"/>
          <p14:tracePt t="40677" x="8080375" y="3492500"/>
          <p14:tracePt t="40691" x="8105775" y="3619500"/>
          <p14:tracePt t="40711" x="8189913" y="3857625"/>
          <p14:tracePt t="40719" x="8215313" y="3943350"/>
          <p14:tracePt t="40737" x="8240713" y="4197350"/>
          <p14:tracePt t="40753" x="8240713" y="4427538"/>
          <p14:tracePt t="40771" x="8232775" y="4665663"/>
          <p14:tracePt t="40783" x="8189913" y="4810125"/>
          <p14:tracePt t="40805" x="8062913" y="5030788"/>
          <p14:tracePt t="40818" x="7977188" y="5116513"/>
          <p14:tracePt t="40829" x="7885113" y="5192713"/>
          <p14:tracePt t="40849" x="7654925" y="5327650"/>
          <p14:tracePt t="40865" x="7434263" y="5413375"/>
          <p14:tracePt t="40879" x="7289800" y="5456238"/>
          <p14:tracePt t="40893" x="7137400" y="5472113"/>
          <p14:tracePt t="40894" x="7094538" y="5472113"/>
          <p14:tracePt t="40913" x="6838950" y="5481638"/>
          <p14:tracePt t="40924" x="6719888" y="5481638"/>
          <p14:tracePt t="40944" x="6338888" y="5481638"/>
          <p14:tracePt t="40946" x="6245225" y="5481638"/>
          <p14:tracePt t="40954" x="6065838" y="5481638"/>
          <p14:tracePt t="40977" x="5565775" y="5481638"/>
          <p14:tracePt t="40985" x="5446713" y="5489575"/>
          <p14:tracePt t="41005" x="5173663" y="5497513"/>
          <p14:tracePt t="41018" x="4978400" y="5497513"/>
          <p14:tracePt t="41031" x="4765675" y="5497513"/>
          <p14:tracePt t="41047" x="4486275" y="5497513"/>
          <p14:tracePt t="41067" x="4162425" y="5497513"/>
          <p14:tracePt t="41084" x="3959225" y="5497513"/>
          <p14:tracePt t="41086" x="3916363" y="5497513"/>
          <p14:tracePt t="41097" x="3814763" y="5497513"/>
          <p14:tracePt t="41113" x="3644900" y="5464175"/>
          <p14:tracePt t="41128" x="3517900" y="5456238"/>
          <p14:tracePt t="41144" x="3348038" y="5421313"/>
          <p14:tracePt t="41146" x="3305175" y="5421313"/>
          <p14:tracePt t="41156" x="3236913" y="5413375"/>
          <p14:tracePt t="41182" x="3100388" y="5413375"/>
          <p14:tracePt t="41192" x="3092450" y="5405438"/>
          <p14:tracePt t="41204" x="3067050" y="5405438"/>
          <p14:tracePt t="41206" x="3059113" y="5405438"/>
          <p14:tracePt t="41220" x="3049588" y="5395913"/>
          <p14:tracePt t="41222" x="3041650" y="5380038"/>
          <p14:tracePt t="41244" x="3008313" y="5353050"/>
          <p14:tracePt t="41246" x="2998788" y="5337175"/>
          <p14:tracePt t="41271" x="2982913" y="5311775"/>
          <p14:tracePt t="41284" x="2982913" y="5286375"/>
          <p14:tracePt t="41300" x="2982913" y="5243513"/>
          <p14:tracePt t="41302" x="2982913" y="5208588"/>
          <p14:tracePt t="41316" x="3016250" y="5183188"/>
          <p14:tracePt t="41318" x="3033713" y="5167313"/>
          <p14:tracePt t="41340" x="3092450" y="5149850"/>
          <p14:tracePt t="41341" x="3117850" y="5149850"/>
          <p14:tracePt t="41365" x="3262313" y="5116513"/>
          <p14:tracePt t="41380" x="3348038" y="5116513"/>
          <p14:tracePt t="41382" x="3381375" y="5116513"/>
          <p14:tracePt t="41393" x="3457575" y="5116513"/>
          <p14:tracePt t="41406" x="3482975" y="5116513"/>
          <p14:tracePt t="41425" x="3525838" y="5132388"/>
          <p14:tracePt t="41444" x="3559175" y="5183188"/>
          <p14:tracePt t="41455" x="3568700" y="5200650"/>
          <p14:tracePt t="41474" x="3568700" y="5243513"/>
          <p14:tracePt t="41486" x="3568700" y="5268913"/>
          <p14:tracePt t="41506" x="3559175" y="5311775"/>
          <p14:tracePt t="41518" x="3525838" y="5345113"/>
          <p14:tracePt t="41532" x="3475038" y="5370513"/>
          <p14:tracePt t="41534" x="3449638" y="5387975"/>
          <p14:tracePt t="41553" x="3355975" y="5413375"/>
          <p14:tracePt t="41554" x="3338513" y="5430838"/>
          <p14:tracePt t="41567" x="3270250" y="5438775"/>
          <p14:tracePt t="41569" x="3254375" y="5438775"/>
          <p14:tracePt t="41580" x="3219450" y="5446713"/>
          <p14:tracePt t="41595" x="3143250" y="5446713"/>
          <p14:tracePt t="41621" x="3024188" y="5446713"/>
          <p14:tracePt t="41631" x="2998788" y="5446713"/>
          <p14:tracePt t="41645" x="2940050" y="5446713"/>
          <p14:tracePt t="41657" x="2914650" y="5446713"/>
          <p14:tracePt t="41673" x="2879725" y="5438775"/>
          <p14:tracePt t="41675" x="2871788" y="5413375"/>
          <p14:tracePt t="41693" x="2871788" y="5311775"/>
          <p14:tracePt t="41705" x="2871788" y="5235575"/>
          <p14:tracePt t="41741" x="2914650" y="5073650"/>
          <p14:tracePt t="41755" x="2955925" y="5056188"/>
          <p14:tracePt t="41757" x="2973388" y="5038725"/>
          <p14:tracePt t="41767" x="3016250" y="5013325"/>
          <p14:tracePt t="41769" x="3033713" y="4997450"/>
          <p14:tracePt t="41791" x="3143250" y="4954588"/>
          <p14:tracePt t="41799" x="3186113" y="4954588"/>
          <p14:tracePt t="41817" x="3270250" y="4937125"/>
          <p14:tracePt t="41830" x="3338513" y="4937125"/>
          <p14:tracePt t="41846" x="3424238" y="4937125"/>
          <p14:tracePt t="41866" x="3482975" y="5005388"/>
          <p14:tracePt t="41879" x="3500438" y="5056188"/>
          <p14:tracePt t="41898" x="3500438" y="5149850"/>
          <p14:tracePt t="41911" x="3492500" y="5218113"/>
          <p14:tracePt t="41922" x="3449638" y="5276850"/>
          <p14:tracePt t="41943" x="3381375" y="5362575"/>
          <p14:tracePt t="41953" x="3348038" y="5395913"/>
          <p14:tracePt t="41954" x="3322638" y="5405438"/>
          <p14:tracePt t="41969" x="3270250" y="5438775"/>
          <p14:tracePt t="41985" x="3219450" y="5456238"/>
          <p14:tracePt t="42005" x="3135313" y="5472113"/>
          <p14:tracePt t="42022" x="3049588" y="5472113"/>
          <p14:tracePt t="42031" x="3016250" y="5472113"/>
          <p14:tracePt t="42061" x="2914650" y="5405438"/>
          <p14:tracePt t="42065" x="2889250" y="5405438"/>
          <p14:tracePt t="42085" x="2854325" y="5353050"/>
          <p14:tracePt t="42097" x="2854325" y="5294313"/>
          <p14:tracePt t="42114" x="2854325" y="5200650"/>
          <p14:tracePt t="42130" x="2871788" y="5116513"/>
          <p14:tracePt t="42143" x="2914650" y="5081588"/>
          <p14:tracePt t="42161" x="2965450" y="5013325"/>
          <p14:tracePt t="42172" x="2973388" y="4997450"/>
          <p14:tracePt t="42174" x="2990850" y="4987925"/>
          <p14:tracePt t="42191" x="3033713" y="4954588"/>
          <p14:tracePt t="42204" x="3074988" y="4954588"/>
          <p14:tracePt t="42206" x="3084513" y="4946650"/>
          <p14:tracePt t="42222" x="3168650" y="4937125"/>
          <p14:tracePt t="42239" x="3228975" y="4937125"/>
          <p14:tracePt t="42255" x="3262313" y="4937125"/>
          <p14:tracePt t="42266" x="3270250" y="4937125"/>
          <p14:tracePt t="42318" x="3297238" y="5005388"/>
          <p14:tracePt t="42330" x="3305175" y="5056188"/>
          <p14:tracePt t="42352" x="3305175" y="5175250"/>
          <p14:tracePt t="42364" x="3297238" y="5226050"/>
          <p14:tracePt t="42366" x="3279775" y="5235575"/>
          <p14:tracePt t="42378" x="3254375" y="5276850"/>
          <p14:tracePt t="42394" x="3219450" y="5327650"/>
          <p14:tracePt t="42407" x="3194050" y="5345113"/>
          <p14:tracePt t="42409" x="3186113" y="5345113"/>
          <p14:tracePt t="42426" x="3168650" y="5362575"/>
          <p14:tracePt t="42445" x="3143250" y="5370513"/>
          <p14:tracePt t="42453" x="3127375" y="5370513"/>
          <p14:tracePt t="42470" x="3100388" y="5370513"/>
          <p14:tracePt t="42488" x="3092450" y="5370513"/>
          <p14:tracePt t="42490" x="3084513" y="5370513"/>
          <p14:tracePt t="42504" x="3067050" y="5370513"/>
          <p14:tracePt t="42865" x="3059113" y="5370513"/>
          <p14:tracePt t="42880" x="3041650" y="5362575"/>
          <p14:tracePt t="42898" x="3024188" y="5353050"/>
          <p14:tracePt t="42911" x="3016250" y="5337175"/>
          <p14:tracePt t="43017" x="3016250" y="5319713"/>
          <p14:tracePt t="43034" x="3016250" y="5276850"/>
          <p14:tracePt t="43052" x="3016250" y="5235575"/>
          <p14:tracePt t="43054" x="3016250" y="5226050"/>
          <p14:tracePt t="43068" x="3016250" y="5192713"/>
          <p14:tracePt t="43079" x="3016250" y="5167313"/>
          <p14:tracePt t="43098" x="3016250" y="5124450"/>
          <p14:tracePt t="43112" x="3016250" y="5081588"/>
          <p14:tracePt t="43113" x="3016250" y="5073650"/>
          <p14:tracePt t="43131" x="3016250" y="5038725"/>
          <p14:tracePt t="43141" x="3016250" y="5022850"/>
          <p14:tracePt t="43157" x="3016250" y="4997450"/>
          <p14:tracePt t="43910" x="3016250" y="4987925"/>
          <p14:tracePt t="43922" x="3084513" y="4954588"/>
          <p14:tracePt t="43942" x="3254375" y="4860925"/>
          <p14:tracePt t="43955" x="3297238" y="4852988"/>
          <p14:tracePt t="43957" x="3305175" y="4852988"/>
          <p14:tracePt t="44068" x="3330575" y="4843463"/>
          <p14:tracePt t="44070" x="3338513" y="4843463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FFBC756-CE3C-412E-A5F2-217D7AC65495}"/>
              </a:ext>
            </a:extLst>
          </p:cNvPr>
          <p:cNvGrpSpPr/>
          <p:nvPr/>
        </p:nvGrpSpPr>
        <p:grpSpPr>
          <a:xfrm>
            <a:off x="292039" y="31758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ound Same Side Corner Rectangle 14">
              <a:extLst>
                <a:ext uri="{FF2B5EF4-FFF2-40B4-BE49-F238E27FC236}">
                  <a16:creationId xmlns:a16="http://schemas.microsoft.com/office/drawing/2014/main" id="{1FC23666-087D-4BEE-BD0A-337ED40DDA60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AutoShape 92">
              <a:extLst>
                <a:ext uri="{FF2B5EF4-FFF2-40B4-BE49-F238E27FC236}">
                  <a16:creationId xmlns:a16="http://schemas.microsoft.com/office/drawing/2014/main" id="{57366A13-9FC1-430D-855A-3B83FBD32D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C19F3A-4343-4F70-A7D0-36F6F682E15E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309DD6-DC64-4088-B548-508AFCA0838B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(2) : 12865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평범한 배낭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4C4ED10-5539-43D6-8CA0-18A847CFB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766" y="247043"/>
            <a:ext cx="4752528" cy="1293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6420C-130A-4BBC-B78D-8C801ACB90B6}"/>
              </a:ext>
            </a:extLst>
          </p:cNvPr>
          <p:cNvSpPr txBox="1"/>
          <p:nvPr/>
        </p:nvSpPr>
        <p:spPr>
          <a:xfrm>
            <a:off x="8919411" y="2582779"/>
            <a:ext cx="27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번째</a:t>
            </a:r>
            <a:r>
              <a:rPr lang="en-US" altLang="ko-KR" dirty="0"/>
              <a:t> : </a:t>
            </a:r>
            <a:r>
              <a:rPr lang="ko-KR" altLang="en-US" dirty="0"/>
              <a:t>무게</a:t>
            </a:r>
            <a:r>
              <a:rPr lang="en-US" altLang="ko-KR" dirty="0"/>
              <a:t>(5), </a:t>
            </a:r>
            <a:r>
              <a:rPr lang="ko-KR" altLang="en-US" dirty="0"/>
              <a:t>가치</a:t>
            </a:r>
            <a:r>
              <a:rPr lang="en-US" altLang="ko-KR" dirty="0"/>
              <a:t>(12)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E5078E-0CD7-481C-9634-433660E94862}"/>
              </a:ext>
            </a:extLst>
          </p:cNvPr>
          <p:cNvSpPr txBox="1"/>
          <p:nvPr/>
        </p:nvSpPr>
        <p:spPr>
          <a:xfrm>
            <a:off x="580039" y="1163983"/>
            <a:ext cx="501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dp</a:t>
            </a:r>
            <a:r>
              <a:rPr lang="en-US" altLang="ko-KR" b="1" dirty="0"/>
              <a:t>[X</a:t>
            </a:r>
            <a:r>
              <a:rPr lang="ko-KR" altLang="en-US" b="1" dirty="0"/>
              <a:t>번째 아이템</a:t>
            </a:r>
            <a:r>
              <a:rPr lang="en-US" altLang="ko-KR" b="1" dirty="0"/>
              <a:t>][</a:t>
            </a:r>
            <a:r>
              <a:rPr lang="ko-KR" altLang="en-US" b="1" dirty="0"/>
              <a:t>무게</a:t>
            </a:r>
            <a:r>
              <a:rPr lang="en-US" altLang="ko-KR" b="1" dirty="0"/>
              <a:t>]</a:t>
            </a:r>
            <a:r>
              <a:rPr lang="en-US" altLang="ko-KR" dirty="0"/>
              <a:t> : 2</a:t>
            </a:r>
            <a:r>
              <a:rPr lang="ko-KR" altLang="en-US" dirty="0"/>
              <a:t>차원 배열의 인덱스</a:t>
            </a:r>
          </a:p>
        </p:txBody>
      </p:sp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4DE2F5BD-9523-48B9-99F2-63E6BCC55D31}"/>
              </a:ext>
            </a:extLst>
          </p:cNvPr>
          <p:cNvGraphicFramePr>
            <a:graphicFrameLocks noGrp="1"/>
          </p:cNvGraphicFramePr>
          <p:nvPr/>
        </p:nvGraphicFramePr>
        <p:xfrm>
          <a:off x="580039" y="1803709"/>
          <a:ext cx="8128000" cy="18542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1623860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14565697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9545967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379917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774330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6609402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5006732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10919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/>
                        <a:t>무게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30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76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472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14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63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14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53560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0BBF5E-974A-41FE-A0A6-D92495F826CA}"/>
                  </a:ext>
                </a:extLst>
              </p:cNvPr>
              <p:cNvSpPr txBox="1"/>
              <p:nvPr/>
            </p:nvSpPr>
            <p:spPr>
              <a:xfrm>
                <a:off x="1590690" y="4154906"/>
                <a:ext cx="9622741" cy="21752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ko-KR" altLang="en-US" sz="2000" b="1" dirty="0">
                    <a:latin typeface="Cambria Math" panose="02040503050406030204" pitchFamily="18" charset="0"/>
                  </a:rPr>
                  <a:t>  초기 값 </a:t>
                </a:r>
                <a:r>
                  <a:rPr lang="en-US" altLang="ko-KR" sz="2000" b="1" dirty="0">
                    <a:latin typeface="Cambria Math" panose="02040503050406030204" pitchFamily="18" charset="0"/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600" i="1">
                          <a:latin typeface="Cambria Math" panose="02040503050406030204" pitchFamily="18" charset="0"/>
                        </a:rPr>
                        <m:t>𝑑𝑝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600">
                              <a:latin typeface="Cambria Math" panose="02040503050406030204" pitchFamily="18" charset="0"/>
                            </a:rPr>
                            <m:t>ⅈ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ko-KR" alt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ko-KR" altLang="en-US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600" i="1">
                          <a:latin typeface="Cambria Math" panose="02040503050406030204" pitchFamily="18" charset="0"/>
                        </a:rPr>
                        <m:t>𝑑𝑝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600">
                              <a:latin typeface="Cambria Math" panose="02040503050406030204" pitchFamily="18" charset="0"/>
                            </a:rPr>
                            <m:t>ⅈ−1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ko-KR" alt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ko-KR" sz="2600" i="1" dirty="0">
                  <a:latin typeface="Cambria Math" panose="02040503050406030204" pitchFamily="18" charset="0"/>
                </a:endParaRPr>
              </a:p>
              <a:p>
                <a:pPr algn="just"/>
                <a:endParaRPr lang="en-US" altLang="ko-KR" sz="2600" i="1" dirty="0">
                  <a:latin typeface="Cambria Math" panose="02040503050406030204" pitchFamily="18" charset="0"/>
                </a:endParaRPr>
              </a:p>
              <a:p>
                <a:pPr algn="just"/>
                <a:r>
                  <a:rPr lang="ko-KR" altLang="en-US" sz="2000" b="1" dirty="0">
                    <a:latin typeface="Cambria Math" panose="02040503050406030204" pitchFamily="18" charset="0"/>
                  </a:rPr>
                  <a:t>  만약 </a:t>
                </a:r>
                <a:r>
                  <a:rPr lang="en-US" altLang="ko-KR" sz="2000" b="1" dirty="0" err="1">
                    <a:latin typeface="Cambria Math" panose="02040503050406030204" pitchFamily="18" charset="0"/>
                  </a:rPr>
                  <a:t>i</a:t>
                </a:r>
                <a:r>
                  <a:rPr lang="ko-KR" altLang="en-US" sz="2000" b="1" dirty="0">
                    <a:latin typeface="Cambria Math" panose="02040503050406030204" pitchFamily="18" charset="0"/>
                  </a:rPr>
                  <a:t>번째  아이템의 무게가 남을 경우 </a:t>
                </a:r>
                <a:r>
                  <a:rPr lang="en-US" altLang="ko-KR" sz="2000" b="1" dirty="0">
                    <a:latin typeface="Cambria Math" panose="02040503050406030204" pitchFamily="18" charset="0"/>
                  </a:rPr>
                  <a:t>:</a:t>
                </a:r>
              </a:p>
              <a:p>
                <a:pPr algn="just"/>
                <a:r>
                  <a:rPr lang="en-US" altLang="ko-KR" sz="2000" dirty="0">
                    <a:latin typeface="Cambria Math" panose="02040503050406030204" pitchFamily="18" charset="0"/>
                  </a:rPr>
                  <a:t>  (w</a:t>
                </a:r>
                <a:r>
                  <a:rPr lang="ko-KR" altLang="en-US" sz="2000" dirty="0">
                    <a:latin typeface="Cambria Math" panose="02040503050406030204" pitchFamily="18" charset="0"/>
                  </a:rPr>
                  <a:t>배열은 무게</a:t>
                </a:r>
                <a:r>
                  <a:rPr lang="en-US" altLang="ko-KR" sz="2000" dirty="0">
                    <a:latin typeface="Cambria Math" panose="02040503050406030204" pitchFamily="18" charset="0"/>
                  </a:rPr>
                  <a:t>, v</a:t>
                </a:r>
                <a:r>
                  <a:rPr lang="ko-KR" altLang="en-US" sz="2000" dirty="0">
                    <a:latin typeface="Cambria Math" panose="02040503050406030204" pitchFamily="18" charset="0"/>
                  </a:rPr>
                  <a:t>배열은 가치 의미</a:t>
                </a:r>
                <a:r>
                  <a:rPr lang="en-US" altLang="ko-KR" sz="2000" dirty="0">
                    <a:latin typeface="Cambria Math" panose="02040503050406030204" pitchFamily="18" charset="0"/>
                  </a:rPr>
                  <a:t>)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600" i="1" smtClean="0">
                          <a:latin typeface="Cambria Math" panose="02040503050406030204" pitchFamily="18" charset="0"/>
                        </a:rPr>
                        <m:t>𝑑𝑝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600" i="0">
                              <a:latin typeface="Cambria Math" panose="02040503050406030204" pitchFamily="18" charset="0"/>
                            </a:rPr>
                            <m:t>ⅈ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ko-KR" alt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ko-KR" altLang="en-US" sz="2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600" i="1">
                          <a:latin typeface="Cambria Math" panose="02040503050406030204" pitchFamily="18" charset="0"/>
                        </a:rPr>
                        <m:t>𝑑𝑝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600" i="0">
                              <a:latin typeface="Cambria Math" panose="02040503050406030204" pitchFamily="18" charset="0"/>
                            </a:rPr>
                            <m:t>ⅈ−1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ko-KR" alt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ko-KR" altLang="en-US" sz="26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ko-KR" altLang="en-US" sz="2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600" i="0">
                                  <a:latin typeface="Cambria Math" panose="02040503050406030204" pitchFamily="18" charset="0"/>
                                </a:rPr>
                                <m:t>ⅈ</m:t>
                              </m:r>
                            </m:e>
                          </m:d>
                        </m:e>
                      </m:d>
                      <m:r>
                        <a:rPr lang="ko-KR" altLang="en-US" sz="2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6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600" i="0">
                              <a:latin typeface="Cambria Math" panose="02040503050406030204" pitchFamily="18" charset="0"/>
                            </a:rPr>
                            <m:t>ⅈ</m:t>
                          </m:r>
                        </m:e>
                      </m:d>
                    </m:oMath>
                  </m:oMathPara>
                </a14:m>
                <a:endParaRPr lang="ko-KR" altLang="en-US" sz="2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0BBF5E-974A-41FE-A0A6-D92495F8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90" y="4154906"/>
                <a:ext cx="9622741" cy="2175211"/>
              </a:xfrm>
              <a:prstGeom prst="rect">
                <a:avLst/>
              </a:prstGeom>
              <a:blipFill>
                <a:blip r:embed="rId6"/>
                <a:stretch>
                  <a:fillRect l="-316" t="-2762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DDC36661-93CC-470A-A05F-1E34C7006B7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0761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06"/>
    </mc:Choice>
    <mc:Fallback>
      <p:transition spd="slow" advTm="47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animBg="1"/>
    </p:bldLst>
  </p:timing>
  <p:extLst>
    <p:ext uri="{3A86A75C-4F4B-4683-9AE1-C65F6400EC91}">
      <p14:laserTraceLst xmlns:p14="http://schemas.microsoft.com/office/powerpoint/2010/main">
        <p14:tracePtLst>
          <p14:tracePt t="223" x="9694863" y="3109913"/>
          <p14:tracePt t="225" x="9685338" y="3109913"/>
          <p14:tracePt t="236" x="9667875" y="3101975"/>
          <p14:tracePt t="251" x="9626600" y="3084513"/>
          <p14:tracePt t="252" x="9609138" y="3084513"/>
          <p14:tracePt t="263" x="9591675" y="3084513"/>
          <p14:tracePt t="280" x="9558338" y="3076575"/>
          <p14:tracePt t="300" x="9550400" y="3067050"/>
          <p14:tracePt t="302" x="9540875" y="3059113"/>
          <p14:tracePt t="332" x="9472613" y="3025775"/>
          <p14:tracePt t="340" x="9464675" y="3025775"/>
          <p14:tracePt t="359" x="9431338" y="3016250"/>
          <p14:tracePt t="371" x="9421813" y="3000375"/>
          <p14:tracePt t="403" x="9413875" y="3000375"/>
          <p14:tracePt t="439" x="9388475" y="3000375"/>
          <p14:tracePt t="470" x="9380538" y="3000375"/>
          <p14:tracePt t="500" x="9371013" y="3000375"/>
          <p14:tracePt t="564" x="9345613" y="3008313"/>
          <p14:tracePt t="574" x="9337675" y="3008313"/>
          <p14:tracePt t="592" x="9328150" y="3016250"/>
          <p14:tracePt t="611" x="9328150" y="3025775"/>
          <p14:tracePt t="672" x="9328150" y="3051175"/>
          <p14:tracePt t="704" x="9328150" y="3067050"/>
          <p14:tracePt t="714" x="9328150" y="3076575"/>
          <p14:tracePt t="735" x="9328150" y="3119438"/>
          <p14:tracePt t="737" x="9328150" y="3135313"/>
          <p14:tracePt t="748" x="9328150" y="3152775"/>
          <p14:tracePt t="766" x="9328150" y="3178175"/>
          <p14:tracePt t="875" x="9328150" y="3186113"/>
          <p14:tracePt t="1026" x="9337675" y="3186113"/>
          <p14:tracePt t="1029" x="9345613" y="3186113"/>
          <p14:tracePt t="1046" x="9431338" y="3195638"/>
          <p14:tracePt t="1048" x="9464675" y="3195638"/>
          <p14:tracePt t="1064" x="9575800" y="3195638"/>
          <p14:tracePt t="1075" x="9626600" y="3195638"/>
          <p14:tracePt t="1076" x="9659938" y="3195638"/>
          <p14:tracePt t="1094" x="9771063" y="3203575"/>
          <p14:tracePt t="1108" x="9890125" y="3238500"/>
          <p14:tracePt t="1125" x="9974263" y="3263900"/>
          <p14:tracePt t="1137" x="9999663" y="3271838"/>
          <p14:tracePt t="1159" x="10009188" y="3279775"/>
          <p14:tracePt t="1185" x="9991725" y="3289300"/>
          <p14:tracePt t="1200" x="9931400" y="3314700"/>
          <p14:tracePt t="1219" x="9821863" y="3314700"/>
          <p14:tracePt t="1221" x="9796463" y="3314700"/>
          <p14:tracePt t="1234" x="9677400" y="3314700"/>
          <p14:tracePt t="1252" x="9482138" y="3314700"/>
          <p14:tracePt t="1264" x="9345613" y="3314700"/>
          <p14:tracePt t="1280" x="9218613" y="3271838"/>
          <p14:tracePt t="1297" x="9142413" y="3246438"/>
          <p14:tracePt t="1314" x="9117013" y="3246438"/>
          <p14:tracePt t="1324" x="9099550" y="3246438"/>
          <p14:tracePt t="1346" x="9091613" y="3246438"/>
          <p14:tracePt t="1404" x="9082088" y="3228975"/>
          <p14:tracePt t="1422" x="9082088" y="3211513"/>
          <p14:tracePt t="1440" x="9082088" y="3195638"/>
          <p14:tracePt t="1451" x="9082088" y="3186113"/>
          <p14:tracePt t="1469" x="9082088" y="3152775"/>
          <p14:tracePt t="1483" x="9117013" y="3119438"/>
          <p14:tracePt t="1505" x="9251950" y="3101975"/>
          <p14:tracePt t="1518" x="9345613" y="3084513"/>
          <p14:tracePt t="1528" x="9464675" y="3084513"/>
          <p14:tracePt t="1545" x="9728200" y="3084513"/>
          <p14:tracePt t="1559" x="9855200" y="3084513"/>
          <p14:tracePt t="1561" x="9898063" y="3084513"/>
          <p14:tracePt t="1576" x="10009188" y="3094038"/>
          <p14:tracePt t="1593" x="10059988" y="3094038"/>
          <p14:tracePt t="1611" x="10067925" y="3094038"/>
          <p14:tracePt t="1673" x="10093325" y="3094038"/>
          <p14:tracePt t="1690" x="10110788" y="3101975"/>
          <p14:tracePt t="1703" x="10136188" y="3109913"/>
          <p14:tracePt t="1720" x="10153650" y="3135313"/>
          <p14:tracePt t="1782" x="10179050" y="3135313"/>
          <p14:tracePt t="1798" x="10255250" y="3135313"/>
          <p14:tracePt t="1815" x="10306050" y="3152775"/>
          <p14:tracePt t="1825" x="10313988" y="3152775"/>
          <p14:tracePt t="1839" x="10339388" y="3152775"/>
          <p14:tracePt t="1933" x="10348913" y="3152775"/>
          <p14:tracePt t="2155" x="10280650" y="3152775"/>
          <p14:tracePt t="2156" x="10263188" y="3152775"/>
          <p14:tracePt t="2174" x="10194925" y="3152775"/>
          <p14:tracePt t="2185" x="10136188" y="3152775"/>
          <p14:tracePt t="2201" x="10093325" y="3152775"/>
          <p14:tracePt t="2219" x="10059988" y="3152775"/>
          <p14:tracePt t="2220" x="10050463" y="3152775"/>
          <p14:tracePt t="2235" x="10017125" y="3152775"/>
          <p14:tracePt t="2236" x="10009188" y="3152775"/>
          <p14:tracePt t="2246" x="9983788" y="3152775"/>
          <p14:tracePt t="2270" x="9890125" y="3127375"/>
          <p14:tracePt t="2278" x="9855200" y="3109913"/>
          <p14:tracePt t="2298" x="9779000" y="3059113"/>
          <p14:tracePt t="2309" x="9761538" y="3016250"/>
          <p14:tracePt t="2331" x="9728200" y="2940050"/>
          <p14:tracePt t="2332" x="9728200" y="2932113"/>
          <p14:tracePt t="2340" x="9710738" y="2889250"/>
          <p14:tracePt t="2360" x="9710738" y="2770188"/>
          <p14:tracePt t="2372" x="9710738" y="2719388"/>
          <p14:tracePt t="2388" x="9710738" y="2633663"/>
          <p14:tracePt t="2406" x="9710738" y="2549525"/>
          <p14:tracePt t="2428" x="9771063" y="2473325"/>
          <p14:tracePt t="2439" x="9812338" y="2430463"/>
          <p14:tracePt t="2450" x="9847263" y="2422525"/>
          <p14:tracePt t="2469" x="9931400" y="2387600"/>
          <p14:tracePt t="2484" x="10017125" y="2362200"/>
          <p14:tracePt t="2501" x="10101263" y="2362200"/>
          <p14:tracePt t="2527" x="10220325" y="2362200"/>
          <p14:tracePt t="2529" x="10229850" y="2362200"/>
          <p14:tracePt t="2549" x="10313988" y="2362200"/>
          <p14:tracePt t="2559" x="10348913" y="2362200"/>
          <p14:tracePt t="2560" x="10364788" y="2362200"/>
          <p14:tracePt t="2576" x="10425113" y="2371725"/>
          <p14:tracePt t="2578" x="10433050" y="2379663"/>
          <p14:tracePt t="2595" x="10475913" y="2397125"/>
          <p14:tracePt t="2596" x="10483850" y="2397125"/>
          <p14:tracePt t="2612" x="10518775" y="2438400"/>
          <p14:tracePt t="2621" x="10526713" y="2463800"/>
          <p14:tracePt t="2641" x="10569575" y="2549525"/>
          <p14:tracePt t="2658" x="10612438" y="2651125"/>
          <p14:tracePt t="2660" x="10620375" y="2676525"/>
          <p14:tracePt t="2671" x="10645775" y="2727325"/>
          <p14:tracePt t="2673" x="10645775" y="2752725"/>
          <p14:tracePt t="2684" x="10679113" y="2846388"/>
          <p14:tracePt t="2703" x="10696575" y="2940050"/>
          <p14:tracePt t="2720" x="10696575" y="3016250"/>
          <p14:tracePt t="2733" x="10653713" y="3059113"/>
          <p14:tracePt t="2748" x="10585450" y="3101975"/>
          <p14:tracePt t="2767" x="10518775" y="3119438"/>
          <p14:tracePt t="2769" x="10493375" y="3135313"/>
          <p14:tracePt t="2777" x="10458450" y="3144838"/>
          <p14:tracePt t="2799" x="10407650" y="3152775"/>
          <p14:tracePt t="2801" x="10399713" y="3152775"/>
          <p14:tracePt t="2812" x="10390188" y="3152775"/>
          <p14:tracePt t="2889" x="10374313" y="3152775"/>
          <p14:tracePt t="2905" x="10399713" y="3152775"/>
          <p14:tracePt t="2921" x="10483850" y="3144838"/>
          <p14:tracePt t="2935" x="10560050" y="3127375"/>
          <p14:tracePt t="2936" x="10594975" y="3119438"/>
          <p14:tracePt t="2952" x="10729913" y="3109913"/>
          <p14:tracePt t="2973" x="10891838" y="3084513"/>
          <p14:tracePt t="2983" x="10985500" y="3084513"/>
          <p14:tracePt t="2999" x="11087100" y="3084513"/>
          <p14:tracePt t="3012" x="11198225" y="3084513"/>
          <p14:tracePt t="3028" x="11282363" y="3084513"/>
          <p14:tracePt t="3047" x="11333163" y="3084513"/>
          <p14:tracePt t="3048" x="11342688" y="3094038"/>
          <p14:tracePt t="3065" x="11376025" y="3094038"/>
          <p14:tracePt t="3075" x="11401425" y="3094038"/>
          <p14:tracePt t="3077" x="11410950" y="3094038"/>
          <p14:tracePt t="3094" x="11452225" y="3109913"/>
          <p14:tracePt t="3108" x="11487150" y="3135313"/>
          <p14:tracePt t="3124" x="11495088" y="3144838"/>
          <p14:tracePt t="3141" x="11495088" y="3160713"/>
          <p14:tracePt t="3172" x="11495088" y="3178175"/>
          <p14:tracePt t="3186" x="11495088" y="3186113"/>
          <p14:tracePt t="3200" x="11477625" y="3195638"/>
          <p14:tracePt t="3217" x="11461750" y="3203575"/>
          <p14:tracePt t="3233" x="11410950" y="3203575"/>
          <p14:tracePt t="3250" x="11325225" y="3203575"/>
          <p14:tracePt t="3273" x="11155363" y="3186113"/>
          <p14:tracePt t="3282" x="11112500" y="3170238"/>
          <p14:tracePt t="3283" x="11087100" y="3160713"/>
          <p14:tracePt t="3297" x="11028363" y="3127375"/>
          <p14:tracePt t="3309" x="10985500" y="3109913"/>
          <p14:tracePt t="3326" x="10926763" y="3076575"/>
          <p14:tracePt t="3346" x="10883900" y="3025775"/>
          <p14:tracePt t="3359" x="10883900" y="2949575"/>
          <p14:tracePt t="3376" x="10883900" y="2846388"/>
          <p14:tracePt t="3388" x="10883900" y="2778125"/>
          <p14:tracePt t="3403" x="10883900" y="2693988"/>
          <p14:tracePt t="3404" x="10883900" y="2676525"/>
          <p14:tracePt t="3421" x="10883900" y="2592388"/>
          <p14:tracePt t="3439" x="10883900" y="2524125"/>
          <p14:tracePt t="3465" x="10901363" y="2473325"/>
          <p14:tracePt t="3484" x="10934700" y="2463800"/>
          <p14:tracePt t="3497" x="10977563" y="2438400"/>
          <p14:tracePt t="3521" x="11061700" y="2397125"/>
          <p14:tracePt t="3529" x="11104563" y="2379663"/>
          <p14:tracePt t="3548" x="11206163" y="2344738"/>
          <p14:tracePt t="3560" x="11256963" y="2344738"/>
          <p14:tracePt t="3575" x="11299825" y="2344738"/>
          <p14:tracePt t="3590" x="11360150" y="2344738"/>
          <p14:tracePt t="3610" x="11418888" y="2344738"/>
          <p14:tracePt t="3627" x="11469688" y="2344738"/>
          <p14:tracePt t="3628" x="11487150" y="2344738"/>
          <p14:tracePt t="3640" x="11530013" y="2387600"/>
          <p14:tracePt t="3655" x="11571288" y="2463800"/>
          <p14:tracePt t="3674" x="11596688" y="2524125"/>
          <p14:tracePt t="3683" x="11614150" y="2600325"/>
          <p14:tracePt t="3706" x="11639550" y="2711450"/>
          <p14:tracePt t="3708" x="11657013" y="2719388"/>
          <p14:tracePt t="3715" x="11657013" y="2727325"/>
          <p14:tracePt t="3717" x="11657013" y="2736850"/>
          <p14:tracePt t="3736" x="11657013" y="2778125"/>
          <p14:tracePt t="3746" x="11657013" y="2795588"/>
          <p14:tracePt t="3762" x="11657013" y="2820988"/>
          <p14:tracePt t="3780" x="11606213" y="2863850"/>
          <p14:tracePt t="3798" x="11495088" y="2897188"/>
          <p14:tracePt t="3809" x="11410950" y="2922588"/>
          <p14:tracePt t="3826" x="11299825" y="2932113"/>
          <p14:tracePt t="3839" x="11249025" y="2949575"/>
          <p14:tracePt t="3841" x="11241088" y="2949575"/>
          <p14:tracePt t="3865" x="11163300" y="2965450"/>
          <p14:tracePt t="3873" x="11137900" y="2965450"/>
          <p14:tracePt t="3892" x="11079163" y="2965450"/>
          <p14:tracePt t="3902" x="11044238" y="2965450"/>
          <p14:tracePt t="3921" x="10985500" y="2965450"/>
          <p14:tracePt t="3941" x="10926763" y="2957513"/>
          <p14:tracePt t="3951" x="10909300" y="2940050"/>
          <p14:tracePt t="3953" x="10901363" y="2940050"/>
          <p14:tracePt t="3972" x="10841038" y="2855913"/>
          <p14:tracePt t="3983" x="10823575" y="2820988"/>
          <p14:tracePt t="3984" x="10815638" y="2813050"/>
          <p14:tracePt t="4001" x="10798175" y="2762250"/>
          <p14:tracePt t="4012" x="10798175" y="2719388"/>
          <p14:tracePt t="4028" x="10798175" y="2660650"/>
          <p14:tracePt t="4030" x="10798175" y="2643188"/>
          <p14:tracePt t="4047" x="10798175" y="2532063"/>
          <p14:tracePt t="4065" x="10798175" y="2463800"/>
          <p14:tracePt t="4075" x="10807700" y="2438400"/>
          <p14:tracePt t="4077" x="10815638" y="2430463"/>
          <p14:tracePt t="4095" x="10858500" y="2387600"/>
          <p14:tracePt t="4108" x="10901363" y="2379663"/>
          <p14:tracePt t="4124" x="10960100" y="2379663"/>
          <p14:tracePt t="4140" x="11028363" y="2379663"/>
          <p14:tracePt t="4152" x="11087100" y="2379663"/>
          <p14:tracePt t="4173" x="11188700" y="2379663"/>
          <p14:tracePt t="4183" x="11215688" y="2379663"/>
          <p14:tracePt t="4203" x="11241088" y="2379663"/>
          <p14:tracePt t="4214" x="11249025" y="2379663"/>
          <p14:tracePt t="4236" x="11274425" y="2438400"/>
          <p14:tracePt t="4246" x="11274425" y="2473325"/>
          <p14:tracePt t="4269" x="11274425" y="2566988"/>
          <p14:tracePt t="4279" x="11266488" y="2600325"/>
          <p14:tracePt t="4281" x="11256963" y="2625725"/>
          <p14:tracePt t="4296" x="11206163" y="2651125"/>
          <p14:tracePt t="4309" x="11172825" y="2676525"/>
          <p14:tracePt t="4326" x="11122025" y="2693988"/>
          <p14:tracePt t="4328" x="11112500" y="2693988"/>
          <p14:tracePt t="4347" x="11053763" y="2693988"/>
          <p14:tracePt t="4349" x="11044238" y="2693988"/>
          <p14:tracePt t="4360" x="11002963" y="2693988"/>
          <p14:tracePt t="4370" x="10985500" y="2693988"/>
          <p14:tracePt t="4372" x="10968038" y="2693988"/>
          <p14:tracePt t="4390" x="10917238" y="2686050"/>
          <p14:tracePt t="4412" x="10866438" y="2617788"/>
          <p14:tracePt t="4423" x="10841038" y="2574925"/>
          <p14:tracePt t="4434" x="10833100" y="2566988"/>
          <p14:tracePt t="4456" x="10798175" y="2506663"/>
          <p14:tracePt t="4467" x="10756900" y="2473325"/>
          <p14:tracePt t="4488" x="10688638" y="2422525"/>
          <p14:tracePt t="4496" x="10653713" y="2405063"/>
          <p14:tracePt t="4513" x="10620375" y="2362200"/>
          <p14:tracePt t="4533" x="10620375" y="2354263"/>
          <p14:tracePt t="4561" x="10612438" y="2354263"/>
          <p14:tracePt t="4592" x="10602913" y="2354263"/>
          <p14:tracePt t="4610" x="10585450" y="2354263"/>
          <p14:tracePt t="4734" x="10577513" y="2354263"/>
          <p14:tracePt t="4783" x="10569575" y="2354263"/>
          <p14:tracePt t="4797" x="10569575" y="2379663"/>
          <p14:tracePt t="4798" x="10569575" y="2387600"/>
          <p14:tracePt t="4815" x="10569575" y="2430463"/>
          <p14:tracePt t="4826" x="10577513" y="2481263"/>
          <p14:tracePt t="4842" x="10577513" y="2541588"/>
          <p14:tracePt t="4862" x="10577513" y="2625725"/>
          <p14:tracePt t="4872" x="10577513" y="2668588"/>
          <p14:tracePt t="4893" x="10560050" y="2770188"/>
          <p14:tracePt t="4895" x="10534650" y="2795588"/>
          <p14:tracePt t="4902" x="10501313" y="2846388"/>
          <p14:tracePt t="4923" x="10399713" y="2982913"/>
          <p14:tracePt t="4948" x="10271125" y="3135313"/>
          <p14:tracePt t="4951" x="10237788" y="3152775"/>
          <p14:tracePt t="4968" x="10136188" y="3228975"/>
          <p14:tracePt t="4970" x="10101263" y="3238500"/>
          <p14:tracePt t="4984" x="10034588" y="3279775"/>
          <p14:tracePt t="4986" x="10017125" y="3289300"/>
          <p14:tracePt t="4995" x="9966325" y="3322638"/>
          <p14:tracePt t="5015" x="9855200" y="3390900"/>
          <p14:tracePt t="5028" x="9804400" y="3416300"/>
          <p14:tracePt t="5048" x="9694863" y="3459163"/>
          <p14:tracePt t="5066" x="9558338" y="3492500"/>
          <p14:tracePt t="5080" x="9456738" y="3492500"/>
          <p14:tracePt t="5089" x="9328150" y="3492500"/>
          <p14:tracePt t="5109" x="9142413" y="3492500"/>
          <p14:tracePt t="5111" x="9117013" y="3492500"/>
          <p14:tracePt t="5132" x="9005888" y="3527425"/>
          <p14:tracePt t="5141" x="8972550" y="3527425"/>
          <p14:tracePt t="5159" x="8947150" y="3527425"/>
          <p14:tracePt t="5172" x="8921750" y="3527425"/>
          <p14:tracePt t="5237" x="8904288" y="3527425"/>
          <p14:tracePt t="5238" x="8886825" y="3527425"/>
          <p14:tracePt t="5246" x="8878888" y="3527425"/>
          <p14:tracePt t="5266" x="8828088" y="3527425"/>
          <p14:tracePt t="5283" x="8785225" y="3527425"/>
          <p14:tracePt t="5295" x="8777288" y="3527425"/>
          <p14:tracePt t="5328" x="8750300" y="3527425"/>
          <p14:tracePt t="5348" x="8750300" y="3502025"/>
          <p14:tracePt t="5360" x="8750300" y="3484563"/>
          <p14:tracePt t="5375" x="8750300" y="3467100"/>
          <p14:tracePt t="5390" x="8750300" y="3449638"/>
          <p14:tracePt t="5405" x="8750300" y="3441700"/>
          <p14:tracePt t="5690" x="8767763" y="3449638"/>
          <p14:tracePt t="5702" x="8785225" y="3475038"/>
          <p14:tracePt t="5720" x="8785225" y="3484563"/>
          <p14:tracePt t="5734" x="8793163" y="3502025"/>
          <p14:tracePt t="5746" x="8810625" y="3535363"/>
          <p14:tracePt t="5762" x="8818563" y="3560763"/>
          <p14:tracePt t="5764" x="8818563" y="3568700"/>
          <p14:tracePt t="5782" x="8818563" y="3611563"/>
          <p14:tracePt t="5796" x="8818563" y="3629025"/>
          <p14:tracePt t="5813" x="8818563" y="3671888"/>
          <p14:tracePt t="5826" x="8818563" y="3697288"/>
          <p14:tracePt t="5840" x="8818563" y="3705225"/>
          <p14:tracePt t="5858" x="8818563" y="3713163"/>
          <p14:tracePt t="5873" x="8818563" y="3738563"/>
          <p14:tracePt t="5889" x="8777288" y="3756025"/>
          <p14:tracePt t="5906" x="8674100" y="3781425"/>
          <p14:tracePt t="5933" x="8529638" y="3832225"/>
          <p14:tracePt t="5934" x="8504238" y="3841750"/>
          <p14:tracePt t="5954" x="8410575" y="3883025"/>
          <p14:tracePt t="5966" x="8359775" y="3917950"/>
          <p14:tracePt t="5994" x="8164513" y="3986213"/>
          <p14:tracePt t="6016" x="7969250" y="4011613"/>
          <p14:tracePt t="6027" x="7842250" y="4027488"/>
          <p14:tracePt t="6050" x="7604125" y="4027488"/>
          <p14:tracePt t="6059" x="7527925" y="4027488"/>
          <p14:tracePt t="6079" x="7332663" y="4027488"/>
          <p14:tracePt t="6090" x="7204075" y="4019550"/>
          <p14:tracePt t="6110" x="6967538" y="3951288"/>
          <p14:tracePt t="6120" x="6881813" y="3935413"/>
          <p14:tracePt t="6140" x="6719888" y="3908425"/>
          <p14:tracePt t="6152" x="6661150" y="3892550"/>
          <p14:tracePt t="6174" x="6575425" y="3867150"/>
          <p14:tracePt t="6184" x="6550025" y="3867150"/>
          <p14:tracePt t="6204" x="6508750" y="3824288"/>
          <p14:tracePt t="6216" x="6483350" y="3790950"/>
          <p14:tracePt t="6218" x="6483350" y="3781425"/>
          <p14:tracePt t="6236" x="6448425" y="3722688"/>
          <p14:tracePt t="6246" x="6440488" y="3697288"/>
          <p14:tracePt t="6262" x="6423025" y="3619500"/>
          <p14:tracePt t="6280" x="6397625" y="3535363"/>
          <p14:tracePt t="6296" x="6372225" y="3492500"/>
          <p14:tracePt t="6312" x="6364288" y="3467100"/>
          <p14:tracePt t="6314" x="6364288" y="3459163"/>
          <p14:tracePt t="6359" x="6354763" y="3459163"/>
          <p14:tracePt t="6403" x="6338888" y="3459163"/>
          <p14:tracePt t="6420" x="6329363" y="3459163"/>
          <p14:tracePt t="6485" x="6321425" y="3459163"/>
          <p14:tracePt t="6487" x="6321425" y="3475038"/>
          <p14:tracePt t="6498" x="6321425" y="3492500"/>
          <p14:tracePt t="6514" x="6321425" y="3535363"/>
          <p14:tracePt t="6534" x="6296025" y="3603625"/>
          <p14:tracePt t="6546" x="6286500" y="3619500"/>
          <p14:tracePt t="6562" x="6286500" y="3646488"/>
          <p14:tracePt t="6575" x="6286500" y="3654425"/>
          <p14:tracePt t="6590" x="6278563" y="3671888"/>
          <p14:tracePt t="6609" x="6270625" y="3671888"/>
          <p14:tracePt t="6622" x="6253163" y="3687763"/>
          <p14:tracePt t="6640" x="6253163" y="3697288"/>
          <p14:tracePt t="6642" x="6253163" y="3705225"/>
          <p14:tracePt t="6661" x="6253163" y="3713163"/>
          <p14:tracePt t="6663" x="6253163" y="3730625"/>
          <p14:tracePt t="6688" x="6245225" y="3730625"/>
          <p14:tracePt t="6702" x="6227763" y="3738563"/>
          <p14:tracePt t="6725" x="6167438" y="3738563"/>
          <p14:tracePt t="6735" x="6151563" y="3738563"/>
          <p14:tracePt t="6747" x="6126163" y="3738563"/>
          <p14:tracePt t="6762" x="6108700" y="3738563"/>
          <p14:tracePt t="6797" x="6040438" y="3738563"/>
          <p14:tracePt t="6814" x="5997575" y="3722688"/>
          <p14:tracePt t="6827" x="5972175" y="3679825"/>
          <p14:tracePt t="6843" x="5938838" y="3619500"/>
          <p14:tracePt t="6860" x="5905500" y="3552825"/>
          <p14:tracePt t="6881" x="5895975" y="3484563"/>
          <p14:tracePt t="6889" x="5895975" y="3441700"/>
          <p14:tracePt t="6891" x="5895975" y="3408363"/>
          <p14:tracePt t="6903" x="5895975" y="3322638"/>
          <p14:tracePt t="6923" x="5895975" y="3195638"/>
          <p14:tracePt t="6935" x="5895975" y="3119438"/>
          <p14:tracePt t="6949" x="5895975" y="3041650"/>
          <p14:tracePt t="6985" x="5895975" y="2855913"/>
          <p14:tracePt t="6996" x="5905500" y="2805113"/>
          <p14:tracePt t="7014" x="5938838" y="2643188"/>
          <p14:tracePt t="7029" x="5972175" y="2566988"/>
          <p14:tracePt t="7030" x="5981700" y="2549525"/>
          <p14:tracePt t="7047" x="6007100" y="2463800"/>
          <p14:tracePt t="7059" x="6024563" y="2405063"/>
          <p14:tracePt t="7083" x="6024563" y="2311400"/>
          <p14:tracePt t="7092" x="6024563" y="2278063"/>
          <p14:tracePt t="7115" x="6057900" y="2133600"/>
          <p14:tracePt t="7123" x="6057900" y="2082800"/>
          <p14:tracePt t="7141" x="6065838" y="1997075"/>
          <p14:tracePt t="7143" x="6065838" y="1971675"/>
          <p14:tracePt t="7153" x="6075363" y="1920875"/>
          <p14:tracePt t="7176" x="6091238" y="1852613"/>
          <p14:tracePt t="7184" x="6091238" y="1835150"/>
          <p14:tracePt t="7202" x="6116638" y="1784350"/>
          <p14:tracePt t="7216" x="6134100" y="1758950"/>
          <p14:tracePt t="7218" x="6142038" y="1751013"/>
          <p14:tracePt t="7235" x="6184900" y="1725613"/>
          <p14:tracePt t="7259" x="6245225" y="1700213"/>
          <p14:tracePt t="7281" x="6303963" y="1674813"/>
          <p14:tracePt t="7296" x="6346825" y="1674813"/>
          <p14:tracePt t="7298" x="6354763" y="1674813"/>
          <p14:tracePt t="7313" x="6372225" y="1674813"/>
          <p14:tracePt t="7315" x="6389688" y="1674813"/>
          <p14:tracePt t="7325" x="6397625" y="1674813"/>
          <p14:tracePt t="7326" x="6405563" y="1674813"/>
          <p14:tracePt t="7339" x="6430963" y="1674813"/>
          <p14:tracePt t="7362" x="6440488" y="1674813"/>
          <p14:tracePt t="7389" x="6483350" y="1690688"/>
          <p14:tracePt t="7391" x="6491288" y="1700213"/>
          <p14:tracePt t="7403" x="6534150" y="1741488"/>
          <p14:tracePt t="7423" x="6618288" y="1827213"/>
          <p14:tracePt t="7448" x="6694488" y="1971675"/>
          <p14:tracePt t="7450" x="6704013" y="1997075"/>
          <p14:tracePt t="7469" x="6729413" y="2124075"/>
          <p14:tracePt t="7484" x="6737350" y="2200275"/>
          <p14:tracePt t="7485" x="6737350" y="2227263"/>
          <p14:tracePt t="7504" x="6737350" y="2344738"/>
          <p14:tracePt t="7506" x="6737350" y="2379663"/>
          <p14:tracePt t="7514" x="6737350" y="2438400"/>
          <p14:tracePt t="7534" x="6737350" y="2600325"/>
          <p14:tracePt t="7547" x="6737350" y="2676525"/>
          <p14:tracePt t="7562" x="6737350" y="2762250"/>
          <p14:tracePt t="7586" x="6737350" y="2881313"/>
          <p14:tracePt t="7594" x="6737350" y="2906713"/>
          <p14:tracePt t="7614" x="6737350" y="3008313"/>
          <p14:tracePt t="7621" x="6737350" y="3033713"/>
          <p14:tracePt t="7642" x="6737350" y="3135313"/>
          <p14:tracePt t="7652" x="6737350" y="3160713"/>
          <p14:tracePt t="7671" x="6737350" y="3263900"/>
          <p14:tracePt t="7688" x="6719888" y="3322638"/>
          <p14:tracePt t="7691" x="6719888" y="3330575"/>
          <p14:tracePt t="7704" x="6704013" y="3365500"/>
          <p14:tracePt t="7715" x="6694488" y="3398838"/>
          <p14:tracePt t="7738" x="6678613" y="3441700"/>
          <p14:tracePt t="7747" x="6678613" y="3449638"/>
          <p14:tracePt t="7780" x="6669088" y="3449638"/>
          <p14:tracePt t="7782" x="6669088" y="3459163"/>
          <p14:tracePt t="7799" x="6610350" y="3492500"/>
          <p14:tracePt t="7810" x="6542088" y="3517900"/>
          <p14:tracePt t="7827" x="6483350" y="3543300"/>
          <p14:tracePt t="7847" x="6405563" y="3578225"/>
          <p14:tracePt t="7860" x="6380163" y="3586163"/>
          <p14:tracePt t="7862" x="6372225" y="3586163"/>
          <p14:tracePt t="7872" x="6364288" y="3586163"/>
          <p14:tracePt t="7891" x="6329363" y="3603625"/>
          <p14:tracePt t="7904" x="6311900" y="3611563"/>
          <p14:tracePt t="7927" x="6278563" y="3611563"/>
          <p14:tracePt t="7937" x="6270625" y="3611563"/>
          <p14:tracePt t="7949" x="6253163" y="3611563"/>
          <p14:tracePt t="8002" x="6245225" y="3611563"/>
          <p14:tracePt t="8012" x="6245225" y="3619500"/>
          <p14:tracePt t="8030" x="6194425" y="3619500"/>
          <p14:tracePt t="8050" x="6142038" y="3619500"/>
          <p14:tracePt t="8059" x="6116638" y="3619500"/>
          <p14:tracePt t="8076" x="6108700" y="3646488"/>
          <p14:tracePt t="8110" x="6100763" y="3646488"/>
          <p14:tracePt t="8125" x="6100763" y="3654425"/>
          <p14:tracePt t="8180" x="6100763" y="3662363"/>
          <p14:tracePt t="8203" x="6100763" y="3705225"/>
          <p14:tracePt t="8216" x="6116638" y="3713163"/>
          <p14:tracePt t="8235" x="6134100" y="3730625"/>
          <p14:tracePt t="8254" x="6151563" y="3756025"/>
          <p14:tracePt t="8278" x="6151563" y="3773488"/>
          <p14:tracePt t="8325" x="6151563" y="3781425"/>
          <p14:tracePt t="8340" x="6151563" y="3790950"/>
          <p14:tracePt t="8359" x="6151563" y="3798888"/>
          <p14:tracePt t="8464" x="6151563" y="3816350"/>
          <p14:tracePt t="8530" x="6151563" y="3781425"/>
          <p14:tracePt t="8548" x="6151563" y="3705225"/>
          <p14:tracePt t="8563" x="6151563" y="3636963"/>
          <p14:tracePt t="8574" x="6151563" y="3594100"/>
          <p14:tracePt t="8594" x="6151563" y="3552825"/>
          <p14:tracePt t="8608" x="6151563" y="3535363"/>
          <p14:tracePt t="8628" x="6184900" y="3492500"/>
          <p14:tracePt t="8637" x="6219825" y="3467100"/>
          <p14:tracePt t="8653" x="6261100" y="3459163"/>
          <p14:tracePt t="8654" x="6261100" y="3449638"/>
          <p14:tracePt t="8670" x="6278563" y="3449638"/>
          <p14:tracePt t="8689" x="6286500" y="3441700"/>
          <p14:tracePt t="8746" x="6286500" y="3416300"/>
          <p14:tracePt t="8763" x="6286500" y="3382963"/>
          <p14:tracePt t="8782" x="6321425" y="3365500"/>
          <p14:tracePt t="8860" x="6321425" y="3355975"/>
          <p14:tracePt t="8876" x="6329363" y="3330575"/>
          <p14:tracePt t="8923" x="6329363" y="3322638"/>
          <p14:tracePt t="8933" x="6346825" y="3314700"/>
          <p14:tracePt t="8935" x="6346825" y="3297238"/>
          <p14:tracePt t="8953" x="6346825" y="3254375"/>
          <p14:tracePt t="8955" x="6346825" y="3246438"/>
          <p14:tracePt t="8964" x="6346825" y="3228975"/>
          <p14:tracePt t="8988" x="6346825" y="3203575"/>
          <p14:tracePt t="9031" x="6346825" y="3195638"/>
          <p14:tracePt t="9049" x="6346825" y="3186113"/>
          <p14:tracePt t="9059" x="6346825" y="3170238"/>
          <p14:tracePt t="9297" x="6364288" y="3144838"/>
          <p14:tracePt t="9309" x="6372225" y="3144838"/>
          <p14:tracePt t="10545" x="6389688" y="3152775"/>
          <p14:tracePt t="10562" x="6389688" y="3186113"/>
          <p14:tracePt t="10574" x="6397625" y="3195638"/>
          <p14:tracePt t="10657" x="6415088" y="3221038"/>
          <p14:tracePt t="10670" x="6430963" y="3228975"/>
          <p14:tracePt t="10689" x="6440488" y="3238500"/>
          <p14:tracePt t="10733" x="6440488" y="3263900"/>
          <p14:tracePt t="10734" x="6440488" y="3271838"/>
          <p14:tracePt t="10750" x="6440488" y="3289300"/>
          <p14:tracePt t="10762" x="6440488" y="3314700"/>
          <p14:tracePt t="10780" x="6440488" y="3330575"/>
          <p14:tracePt t="10798" x="6448425" y="3355975"/>
          <p14:tracePt t="10808" x="6448425" y="3365500"/>
          <p14:tracePt t="10828" x="6448425" y="3373438"/>
          <p14:tracePt t="10844" x="6448425" y="3390900"/>
          <p14:tracePt t="10860" x="6448425" y="3408363"/>
          <p14:tracePt t="10861" x="6448425" y="3416300"/>
          <p14:tracePt t="10887" x="6448425" y="3433763"/>
          <p14:tracePt t="10907" x="6448425" y="3441700"/>
          <p14:tracePt t="10922" x="6448425" y="3449638"/>
          <p14:tracePt t="10938" x="6440488" y="3475038"/>
          <p14:tracePt t="10951" x="6423025" y="3484563"/>
          <p14:tracePt t="10968" x="6405563" y="3502025"/>
          <p14:tracePt t="10988" x="6405563" y="3517900"/>
          <p14:tracePt t="11001" x="6380163" y="3517900"/>
          <p14:tracePt t="11013" x="6372225" y="3527425"/>
          <p14:tracePt t="11029" x="6338888" y="3543300"/>
          <p14:tracePt t="11031" x="6329363" y="3543300"/>
          <p14:tracePt t="11047" x="6278563" y="3543300"/>
          <p14:tracePt t="11064" x="6227763" y="3560763"/>
          <p14:tracePt t="11076" x="6210300" y="3560763"/>
          <p14:tracePt t="11095" x="6167438" y="3560763"/>
          <p14:tracePt t="11108" x="6142038" y="3560763"/>
          <p14:tracePt t="11124" x="6083300" y="3560763"/>
          <p14:tracePt t="11126" x="6075363" y="3560763"/>
          <p14:tracePt t="11138" x="6057900" y="3560763"/>
          <p14:tracePt t="11157" x="5997575" y="3552825"/>
          <p14:tracePt t="11159" x="5989638" y="3552825"/>
          <p14:tracePt t="11170" x="5981700" y="3543300"/>
          <p14:tracePt t="11193" x="5956300" y="3502025"/>
          <p14:tracePt t="11202" x="5956300" y="3467100"/>
          <p14:tracePt t="11215" x="5956300" y="3441700"/>
          <p14:tracePt t="11234" x="5956300" y="3398838"/>
          <p14:tracePt t="11250" x="5956300" y="3373438"/>
          <p14:tracePt t="11262" x="5956300" y="3340100"/>
          <p14:tracePt t="11282" x="5972175" y="3297238"/>
          <p14:tracePt t="11296" x="6007100" y="3279775"/>
          <p14:tracePt t="11298" x="6024563" y="3271838"/>
          <p14:tracePt t="11313" x="6075363" y="3254375"/>
          <p14:tracePt t="11314" x="6100763" y="3254375"/>
          <p14:tracePt t="11325" x="6134100" y="3238500"/>
          <p14:tracePt t="11327" x="6142038" y="3238500"/>
          <p14:tracePt t="11349" x="6219825" y="3238500"/>
          <p14:tracePt t="11362" x="6278563" y="3238500"/>
          <p14:tracePt t="11372" x="6321425" y="3238500"/>
          <p14:tracePt t="11374" x="6329363" y="3238500"/>
          <p14:tracePt t="11392" x="6372225" y="3238500"/>
          <p14:tracePt t="11402" x="6372225" y="3263900"/>
          <p14:tracePt t="11425" x="6389688" y="3314700"/>
          <p14:tracePt t="11427" x="6397625" y="3322638"/>
          <p14:tracePt t="11435" x="6405563" y="3348038"/>
          <p14:tracePt t="11455" x="6405563" y="3398838"/>
          <p14:tracePt t="11466" x="6415088" y="3433763"/>
          <p14:tracePt t="11486" x="6415088" y="3492500"/>
          <p14:tracePt t="11496" x="6415088" y="3517900"/>
          <p14:tracePt t="11516" x="6415088" y="3560763"/>
          <p14:tracePt t="11535" x="6415088" y="3578225"/>
          <p14:tracePt t="11547" x="6405563" y="3603625"/>
          <p14:tracePt t="11562" x="6380163" y="3611563"/>
          <p14:tracePt t="11574" x="6354763" y="3611563"/>
          <p14:tracePt t="11591" x="6296025" y="3611563"/>
          <p14:tracePt t="11610" x="6227763" y="3611563"/>
          <p14:tracePt t="11622" x="6184900" y="3611563"/>
          <p14:tracePt t="11650" x="6116638" y="3611563"/>
          <p14:tracePt t="11671" x="6083300" y="3594100"/>
          <p14:tracePt t="11684" x="6075363" y="3586163"/>
          <p14:tracePt t="11733" x="6065838" y="3578225"/>
          <p14:tracePt t="11763" x="6065838" y="3568700"/>
          <p14:tracePt t="12064" x="6065838" y="3543300"/>
          <p14:tracePt t="12066" x="6075363" y="3543300"/>
          <p14:tracePt t="12075" x="6091238" y="3527425"/>
          <p14:tracePt t="12095" x="6116638" y="3492500"/>
          <p14:tracePt t="12109" x="6142038" y="3484563"/>
          <p14:tracePt t="12126" x="6159500" y="3467100"/>
          <p14:tracePt t="12138" x="6184900" y="3467100"/>
          <p14:tracePt t="12164" x="6202363" y="3441700"/>
          <p14:tracePt t="12188" x="6227763" y="3416300"/>
          <p14:tracePt t="12205" x="6261100" y="3382963"/>
          <p14:tracePt t="12207" x="6270625" y="3382963"/>
          <p14:tracePt t="12216" x="6278563" y="3373438"/>
          <p14:tracePt t="12235" x="6303963" y="3340100"/>
          <p14:tracePt t="12248" x="6311900" y="3330575"/>
          <p14:tracePt t="12264" x="6321425" y="3322638"/>
          <p14:tracePt t="12285" x="6329363" y="3314700"/>
          <p14:tracePt t="12295" x="6346825" y="3297238"/>
          <p14:tracePt t="12309" x="6364288" y="3289300"/>
          <p14:tracePt t="12324" x="6372225" y="3279775"/>
          <p14:tracePt t="12346" x="6389688" y="3271838"/>
          <p14:tracePt t="12407" x="6389688" y="3238500"/>
          <p14:tracePt t="12423" x="6397625" y="3238500"/>
          <p14:tracePt t="12497" x="6405563" y="3238500"/>
          <p14:tracePt t="12527" x="6430963" y="3238500"/>
          <p14:tracePt t="12562" x="6440488" y="3238500"/>
          <p14:tracePt t="12578" x="6448425" y="3238500"/>
          <p14:tracePt t="12591" x="6456363" y="3238500"/>
          <p14:tracePt t="12592" x="6473825" y="3238500"/>
          <p14:tracePt t="12611" x="6483350" y="3246438"/>
          <p14:tracePt t="12621" x="6483350" y="3263900"/>
          <p14:tracePt t="12637" x="6499225" y="3279775"/>
          <p14:tracePt t="12656" x="6499225" y="3314700"/>
          <p14:tracePt t="12686" x="6499225" y="3322638"/>
          <p14:tracePt t="12688" x="6499225" y="3330575"/>
          <p14:tracePt t="12708" x="6499225" y="3348038"/>
          <p14:tracePt t="12716" x="6499225" y="3355975"/>
          <p14:tracePt t="12736" x="6499225" y="3390900"/>
          <p14:tracePt t="12746" x="6499225" y="3398838"/>
          <p14:tracePt t="12764" x="6499225" y="3416300"/>
          <p14:tracePt t="12788" x="6499225" y="3459163"/>
          <p14:tracePt t="12797" x="6499225" y="3475038"/>
          <p14:tracePt t="12861" x="6499225" y="3502025"/>
          <p14:tracePt t="12889" x="6491288" y="3502025"/>
          <p14:tracePt t="12908" x="6465888" y="3517900"/>
          <p14:tracePt t="12922" x="6448425" y="3517900"/>
          <p14:tracePt t="12937" x="6423025" y="3527425"/>
          <p14:tracePt t="13001" x="6415088" y="3527425"/>
          <p14:tracePt t="13028" x="6397625" y="3527425"/>
          <p14:tracePt t="13048" x="6372225" y="3509963"/>
          <p14:tracePt t="13078" x="6372225" y="3502025"/>
          <p14:tracePt t="13110" x="6372225" y="3459163"/>
          <p14:tracePt t="13121" x="6372225" y="3449638"/>
          <p14:tracePt t="13138" x="6372225" y="3441700"/>
          <p14:tracePt t="13280" x="6372225" y="3459163"/>
          <p14:tracePt t="13296" x="6372225" y="3475038"/>
          <p14:tracePt t="13404" x="6372225" y="3484563"/>
          <p14:tracePt t="13422" x="6389688" y="3492500"/>
          <p14:tracePt t="13435" x="6405563" y="3492500"/>
          <p14:tracePt t="13437" x="6415088" y="3492500"/>
          <p14:tracePt t="13456" x="6483350" y="3484563"/>
          <p14:tracePt t="13469" x="6516688" y="3484563"/>
          <p14:tracePt t="13486" x="6524625" y="3484563"/>
          <p14:tracePt t="13513" x="6524625" y="3467100"/>
          <p14:tracePt t="13530" x="6534150" y="3467100"/>
          <p14:tracePt t="13706" x="6534150" y="3484563"/>
          <p14:tracePt t="13716" x="6524625" y="3492500"/>
          <p14:tracePt t="13734" x="6491288" y="3502025"/>
          <p14:tracePt t="13750" x="6448425" y="3527425"/>
          <p14:tracePt t="13762" x="6415088" y="3535363"/>
          <p14:tracePt t="13764" x="6405563" y="3543300"/>
          <p14:tracePt t="13780" x="6380163" y="3560763"/>
          <p14:tracePt t="13798" x="6372225" y="3568700"/>
          <p14:tracePt t="13920" x="6372225" y="3552825"/>
          <p14:tracePt t="13936" x="6372225" y="3492500"/>
          <p14:tracePt t="13949" x="6372225" y="3449638"/>
          <p14:tracePt t="13967" x="6372225" y="3416300"/>
          <p14:tracePt t="13969" x="6372225" y="3408363"/>
          <p14:tracePt t="13983" x="6372225" y="3382963"/>
          <p14:tracePt t="13996" x="6372225" y="3373438"/>
          <p14:tracePt t="14016" x="6372225" y="3365500"/>
          <p14:tracePt t="14157" x="6372225" y="3433763"/>
          <p14:tracePt t="14174" x="6372225" y="3484563"/>
          <p14:tracePt t="14185" x="6372225" y="3492500"/>
          <p14:tracePt t="14358" x="6430963" y="3502025"/>
          <p14:tracePt t="14360" x="6440488" y="3502025"/>
          <p14:tracePt t="14376" x="6456363" y="3502025"/>
          <p14:tracePt t="14388" x="6499225" y="3502025"/>
          <p14:tracePt t="14405" x="6567488" y="3484563"/>
          <p14:tracePt t="14422" x="6575425" y="3484563"/>
          <p14:tracePt t="14673" x="6575425" y="3467100"/>
          <p14:tracePt t="14684" x="6584950" y="3467100"/>
          <p14:tracePt t="14704" x="6542088" y="3467100"/>
          <p14:tracePt t="16561" x="6534150" y="3467100"/>
          <p14:tracePt t="16591" x="6508750" y="3475038"/>
          <p14:tracePt t="16593" x="6499225" y="3484563"/>
          <p14:tracePt t="16610" x="6423025" y="3603625"/>
          <p14:tracePt t="16622" x="6397625" y="3671888"/>
          <p14:tracePt t="16649" x="6364288" y="3816350"/>
          <p14:tracePt t="16656" x="6354763" y="3841750"/>
          <p14:tracePt t="16674" x="6338888" y="3900488"/>
          <p14:tracePt t="16684" x="6338888" y="3943350"/>
          <p14:tracePt t="16704" x="6338888" y="4002088"/>
          <p14:tracePt t="16719" x="6338888" y="4052888"/>
          <p14:tracePt t="16733" x="6338888" y="4095750"/>
          <p14:tracePt t="16748" x="6338888" y="4138613"/>
          <p14:tracePt t="16763" x="6338888" y="4171950"/>
          <p14:tracePt t="16780" x="6338888" y="4197350"/>
          <p14:tracePt t="16795" x="6338888" y="4214813"/>
          <p14:tracePt t="16861" x="6338888" y="4240213"/>
          <p14:tracePt t="16872" x="6338888" y="4249738"/>
          <p14:tracePt t="16892" x="6338888" y="4283075"/>
          <p14:tracePt t="16903" x="6338888" y="4291013"/>
          <p14:tracePt t="16904" x="6338888" y="4300538"/>
          <p14:tracePt t="16925" x="6338888" y="4325938"/>
          <p14:tracePt t="16937" x="6329363" y="4341813"/>
          <p14:tracePt t="16953" x="6321425" y="4376738"/>
          <p14:tracePt t="16966" x="6311900" y="4394200"/>
          <p14:tracePt t="16984" x="6311900" y="4410075"/>
          <p14:tracePt t="17004" x="6311900" y="4419600"/>
          <p14:tracePt t="17011" x="6311900" y="4427538"/>
          <p14:tracePt t="17032" x="6311900" y="4435475"/>
          <p14:tracePt t="17046" x="6296025" y="4452938"/>
          <p14:tracePt t="17048" x="6296025" y="4460875"/>
          <p14:tracePt t="17065" x="6296025" y="4478338"/>
          <p14:tracePt t="17096" x="6296025" y="4503738"/>
          <p14:tracePt t="17109" x="6296025" y="4513263"/>
          <p14:tracePt t="17127" x="6296025" y="4521200"/>
          <p14:tracePt t="17137" x="6296025" y="4538663"/>
          <p14:tracePt t="17152" x="6296025" y="4554538"/>
          <p14:tracePt t="17171" x="6278563" y="4579938"/>
          <p14:tracePt t="17172" x="6278563" y="4589463"/>
          <p14:tracePt t="17190" x="6278563" y="4597400"/>
          <p14:tracePt t="17200" x="6278563" y="4605338"/>
          <p14:tracePt t="17220" x="6278563" y="4622800"/>
          <p14:tracePt t="17233" x="6278563" y="4630738"/>
          <p14:tracePt t="17277" x="6278563" y="4648200"/>
          <p14:tracePt t="17297" x="6278563" y="4691063"/>
          <p14:tracePt t="17313" x="6278563" y="4716463"/>
          <p14:tracePt t="17324" x="6278563" y="4749800"/>
          <p14:tracePt t="17345" x="6278563" y="4767263"/>
          <p14:tracePt t="17406" x="6278563" y="4775200"/>
          <p14:tracePt t="17427" x="6278563" y="4792663"/>
          <p14:tracePt t="17591" x="6278563" y="4802188"/>
          <p14:tracePt t="17873" x="6278563" y="4810125"/>
          <p14:tracePt t="17888" x="6278563" y="4843463"/>
          <p14:tracePt t="18388" x="6346825" y="4852988"/>
          <p14:tracePt t="18405" x="6473825" y="4860925"/>
          <p14:tracePt t="18422" x="6610350" y="4894263"/>
          <p14:tracePt t="18434" x="6694488" y="4903788"/>
          <p14:tracePt t="18435" x="6729413" y="4903788"/>
          <p14:tracePt t="18452" x="6831013" y="4929188"/>
          <p14:tracePt t="18470" x="6967538" y="4929188"/>
          <p14:tracePt t="18472" x="7000875" y="4929188"/>
          <p14:tracePt t="18484" x="7112000" y="4929188"/>
          <p14:tracePt t="18498" x="7213600" y="4929188"/>
          <p14:tracePt t="18513" x="7307263" y="4929188"/>
          <p14:tracePt t="18532" x="7323138" y="4929188"/>
          <p14:tracePt t="18551" x="7332663" y="4929188"/>
          <p14:tracePt t="18564" x="7340600" y="4929188"/>
          <p14:tracePt t="18842" x="7340600" y="4937125"/>
          <p14:tracePt t="18860" x="7340600" y="4962525"/>
          <p14:tracePt t="18871" x="7340600" y="4987925"/>
          <p14:tracePt t="18889" x="7332663" y="5030788"/>
          <p14:tracePt t="18906" x="7332663" y="5091113"/>
          <p14:tracePt t="18921" x="7332663" y="5106988"/>
          <p14:tracePt t="18950" x="7332663" y="5116513"/>
          <p14:tracePt t="19028" x="7332663" y="5132388"/>
          <p14:tracePt t="19046" x="7332663" y="5149850"/>
          <p14:tracePt t="19059" x="7340600" y="5157788"/>
          <p14:tracePt t="19079" x="7348538" y="5175250"/>
          <p14:tracePt t="19201" x="7366000" y="5183188"/>
          <p14:tracePt t="19217" x="7366000" y="5200650"/>
          <p14:tracePt t="19234" x="7383463" y="5226050"/>
          <p14:tracePt t="19296" x="7391400" y="5235575"/>
          <p14:tracePt t="19313" x="7408863" y="5235575"/>
          <p14:tracePt t="19325" x="7434263" y="5243513"/>
          <p14:tracePt t="19341" x="7467600" y="5260975"/>
          <p14:tracePt t="19360" x="7477125" y="5260975"/>
          <p14:tracePt t="19377" x="7493000" y="5268913"/>
          <p14:tracePt t="19425" x="7510463" y="5276850"/>
          <p14:tracePt t="19436" x="7545388" y="5276850"/>
          <p14:tracePt t="19454" x="7586663" y="5311775"/>
          <p14:tracePt t="19609" x="7596188" y="5311775"/>
          <p14:tracePt t="20313" x="7570788" y="5311775"/>
          <p14:tracePt t="20325" x="7527925" y="5311775"/>
          <p14:tracePt t="20342" x="7502525" y="5311775"/>
          <p14:tracePt t="20360" x="7467600" y="5311775"/>
          <p14:tracePt t="20378" x="7459663" y="5311775"/>
          <p14:tracePt t="20387" x="7442200" y="5311775"/>
          <p14:tracePt t="20405" x="7426325" y="5311775"/>
          <p14:tracePt t="20422" x="7416800" y="5311775"/>
          <p14:tracePt t="20424" x="7400925" y="5311775"/>
          <p14:tracePt t="20434" x="7383463" y="5311775"/>
          <p14:tracePt t="20436" x="7373938" y="5311775"/>
          <p14:tracePt t="20452" x="7332663" y="5311775"/>
          <p14:tracePt t="20467" x="7297738" y="5311775"/>
          <p14:tracePt t="20468" x="7289800" y="5311775"/>
          <p14:tracePt t="20490" x="7264400" y="5311775"/>
          <p14:tracePt t="20594" x="7246938" y="5311775"/>
          <p14:tracePt t="20610" x="7229475" y="5311775"/>
          <p14:tracePt t="20622" x="7221538" y="5311775"/>
          <p14:tracePt t="20640" x="7188200" y="5311775"/>
          <p14:tracePt t="20659" x="7127875" y="5286375"/>
          <p14:tracePt t="20660" x="7119938" y="5276850"/>
          <p14:tracePt t="20670" x="7059613" y="5243513"/>
          <p14:tracePt t="20686" x="6992938" y="5226050"/>
          <p14:tracePt t="20705" x="6950075" y="5208588"/>
          <p14:tracePt t="20734" x="6932613" y="5200650"/>
          <p14:tracePt t="20752" x="6932613" y="5192713"/>
          <p14:tracePt t="20765" x="6942138" y="5157788"/>
          <p14:tracePt t="20777" x="6942138" y="5149850"/>
          <p14:tracePt t="20797" x="6942138" y="5124450"/>
          <p14:tracePt t="20813" x="6942138" y="5116513"/>
          <p14:tracePt t="20824" x="6942138" y="5106988"/>
          <p14:tracePt t="20879" x="6924675" y="5099050"/>
          <p14:tracePt t="20889" x="6915150" y="5081588"/>
          <p14:tracePt t="20891" x="6907213" y="5081588"/>
          <p14:tracePt t="20906" x="6831013" y="5073650"/>
          <p14:tracePt t="20925" x="6704013" y="5056188"/>
          <p14:tracePt t="20939" x="6635750" y="5056188"/>
          <p14:tracePt t="20952" x="6575425" y="5056188"/>
          <p14:tracePt t="20964" x="6499225" y="5056188"/>
          <p14:tracePt t="20966" x="6483350" y="5056188"/>
          <p14:tracePt t="20984" x="6405563" y="5056188"/>
          <p14:tracePt t="20997" x="6372225" y="5056188"/>
          <p14:tracePt t="20998" x="6364288" y="5056188"/>
          <p14:tracePt t="21019" x="6278563" y="5056188"/>
          <p14:tracePt t="21033" x="6202363" y="5056188"/>
          <p14:tracePt t="21046" x="6108700" y="5056188"/>
          <p14:tracePt t="21060" x="6040438" y="5056188"/>
          <p14:tracePt t="21080" x="5989638" y="5056188"/>
          <p14:tracePt t="21112" x="5972175" y="5056188"/>
          <p14:tracePt t="21122" x="5946775" y="5056188"/>
          <p14:tracePt t="21141" x="5888038" y="5056188"/>
          <p14:tracePt t="21142" x="5862638" y="5056188"/>
          <p14:tracePt t="21152" x="5827713" y="5056188"/>
          <p14:tracePt t="21174" x="5726113" y="5056188"/>
          <p14:tracePt t="21185" x="5700713" y="5056188"/>
          <p14:tracePt t="21186" x="5692775" y="5056188"/>
          <p14:tracePt t="21214" x="5657850" y="5030788"/>
          <p14:tracePt t="21246" x="5641975" y="5030788"/>
          <p14:tracePt t="21263" x="5573713" y="5022850"/>
          <p14:tracePt t="21282" x="5530850" y="5022850"/>
          <p14:tracePt t="21296" x="5522913" y="5022850"/>
          <p14:tracePt t="21313" x="5505450" y="4997450"/>
          <p14:tracePt t="21389" x="5487988" y="4997450"/>
          <p14:tracePt t="21405" x="5462588" y="4997450"/>
          <p14:tracePt t="21422" x="5446713" y="4997450"/>
          <p14:tracePt t="21433" x="5429250" y="4997450"/>
          <p14:tracePt t="21455" x="5403850" y="4997450"/>
          <p14:tracePt t="21610" x="5411788" y="4997450"/>
          <p14:tracePt t="21620" x="5429250" y="4997450"/>
          <p14:tracePt t="21640" x="5454650" y="4997450"/>
          <p14:tracePt t="21659" x="5472113" y="4997450"/>
          <p14:tracePt t="21684" x="5497513" y="4997450"/>
          <p14:tracePt t="21702" x="5522913" y="4997450"/>
          <p14:tracePt t="21715" x="5556250" y="4997450"/>
          <p14:tracePt t="21741" x="5599113" y="4997450"/>
          <p14:tracePt t="21766" x="5607050" y="5005388"/>
          <p14:tracePt t="21795" x="5632450" y="5005388"/>
          <p14:tracePt t="21818" x="5675313" y="5005388"/>
          <p14:tracePt t="21827" x="5692775" y="5005388"/>
          <p14:tracePt t="21846" x="5726113" y="5005388"/>
          <p14:tracePt t="21858" x="5751513" y="5005388"/>
          <p14:tracePt t="21874" x="5768975" y="5005388"/>
          <p14:tracePt t="21889" x="5776913" y="5005388"/>
          <p14:tracePt t="21891" x="5794375" y="5005388"/>
          <p14:tracePt t="21921" x="5811838" y="5005388"/>
          <p14:tracePt t="21923" x="5819775" y="5005388"/>
          <p14:tracePt t="21951" x="5888038" y="5005388"/>
          <p14:tracePt t="21970" x="5938838" y="5022850"/>
          <p14:tracePt t="21984" x="5964238" y="5022850"/>
          <p14:tracePt t="22008" x="5989638" y="5030788"/>
          <p14:tracePt t="22034" x="6057900" y="5030788"/>
          <p14:tracePt t="22047" x="6108700" y="5030788"/>
          <p14:tracePt t="22063" x="6194425" y="5030788"/>
          <p14:tracePt t="22075" x="6235700" y="5030788"/>
          <p14:tracePt t="22098" x="6270625" y="5056188"/>
          <p14:tracePt t="22154" x="6311900" y="5056188"/>
          <p14:tracePt t="22173" x="6346825" y="5056188"/>
          <p14:tracePt t="22720" x="6364288" y="5056188"/>
          <p14:tracePt t="22736" x="6389688" y="5056188"/>
          <p14:tracePt t="22738" x="6397625" y="5056188"/>
          <p14:tracePt t="22746" x="6430963" y="5056188"/>
          <p14:tracePt t="22766" x="6491288" y="5056188"/>
          <p14:tracePt t="22783" x="6499225" y="5056188"/>
          <p14:tracePt t="22818" x="6542088" y="5056188"/>
          <p14:tracePt t="22826" x="6567488" y="5056188"/>
          <p14:tracePt t="22846" x="6584950" y="5056188"/>
          <p14:tracePt t="22859" x="6600825" y="5056188"/>
          <p14:tracePt t="22872" x="6618288" y="5056188"/>
          <p14:tracePt t="22894" x="6653213" y="5056188"/>
          <p14:tracePt t="22903" x="6661150" y="5038725"/>
          <p14:tracePt t="22922" x="6686550" y="5030788"/>
          <p14:tracePt t="22938" x="6711950" y="5030788"/>
          <p14:tracePt t="22950" x="6729413" y="5030788"/>
          <p14:tracePt t="23015" x="6745288" y="5022850"/>
          <p14:tracePt t="23032" x="6780213" y="4997450"/>
          <p14:tracePt t="23048" x="6788150" y="4987925"/>
          <p14:tracePt t="23076" x="6788150" y="4979988"/>
          <p14:tracePt t="23094" x="6797675" y="4972050"/>
          <p14:tracePt t="23187" x="6797675" y="4946650"/>
          <p14:tracePt t="23204" x="6797675" y="4911725"/>
          <p14:tracePt t="23206" x="6797675" y="4903788"/>
          <p14:tracePt t="23234" x="6797675" y="4886325"/>
          <p14:tracePt t="23297" x="6797675" y="4860925"/>
          <p14:tracePt t="23308" x="6797675" y="4843463"/>
          <p14:tracePt t="23327" x="6797675" y="4775200"/>
          <p14:tracePt t="23339" x="6788150" y="4733925"/>
          <p14:tracePt t="23359" x="6780213" y="4691063"/>
          <p14:tracePt t="23371" x="6762750" y="4683125"/>
          <p14:tracePt t="23435" x="6754813" y="4673600"/>
          <p14:tracePt t="23528" x="6754813" y="4657725"/>
          <p14:tracePt t="23545" x="6754813" y="4630738"/>
          <p14:tracePt t="23558" x="6754813" y="4605338"/>
          <p14:tracePt t="23578" x="6780213" y="4597400"/>
          <p14:tracePt t="23595" x="6831013" y="4564063"/>
          <p14:tracePt t="23609" x="6899275" y="4564063"/>
          <p14:tracePt t="23623" x="6967538" y="4564063"/>
          <p14:tracePt t="23646" x="7170738" y="4564063"/>
          <p14:tracePt t="23655" x="7246938" y="4564063"/>
          <p14:tracePt t="23671" x="7323138" y="4564063"/>
          <p14:tracePt t="23688" x="7340600" y="4564063"/>
          <p14:tracePt t="23734" x="7297738" y="4529138"/>
          <p14:tracePt t="23752" x="7229475" y="4503738"/>
          <p14:tracePt t="23763" x="7188200" y="4478338"/>
          <p14:tracePt t="23783" x="7102475" y="4460875"/>
          <p14:tracePt t="23795" x="7051675" y="4460875"/>
          <p14:tracePt t="23812" x="6992938" y="4445000"/>
          <p14:tracePt t="23828" x="6950075" y="4435475"/>
          <p14:tracePt t="23842" x="6907213" y="4435475"/>
          <p14:tracePt t="23862" x="6848475" y="4478338"/>
          <p14:tracePt t="23873" x="6838950" y="4513263"/>
          <p14:tracePt t="23891" x="6805613" y="4622800"/>
          <p14:tracePt t="23907" x="6780213" y="4724400"/>
          <p14:tracePt t="23923" x="6745288" y="4843463"/>
          <p14:tracePt t="23936" x="6719888" y="4903788"/>
          <p14:tracePt t="23958" x="6704013" y="4972050"/>
          <p14:tracePt t="23969" x="6694488" y="4987925"/>
          <p14:tracePt t="23983" x="6694488" y="5005388"/>
          <p14:tracePt t="24019" x="6678613" y="5022850"/>
          <p14:tracePt t="24029" x="6669088" y="5048250"/>
          <p14:tracePt t="24030" x="6669088" y="5056188"/>
          <p14:tracePt t="24049" x="6635750" y="5091113"/>
          <p14:tracePt t="24060" x="6626225" y="5099050"/>
          <p14:tracePt t="24189" x="6618288" y="5099050"/>
          <p14:tracePt t="24360" x="6610350" y="5106988"/>
          <p14:tracePt t="24394" x="6592888" y="5141913"/>
          <p14:tracePt t="24403" x="6584950" y="5149850"/>
          <p14:tracePt t="24422" x="6567488" y="5175250"/>
          <p14:tracePt t="24434" x="6542088" y="5192713"/>
          <p14:tracePt t="24451" x="6534150" y="5226050"/>
          <p14:tracePt t="24468" x="6534150" y="5235575"/>
          <p14:tracePt t="24486" x="6508750" y="5260975"/>
          <p14:tracePt t="24498" x="6508750" y="5268913"/>
          <p14:tracePt t="24516" x="6491288" y="5276850"/>
          <p14:tracePt t="24527" x="6456363" y="5286375"/>
          <p14:tracePt t="24546" x="6372225" y="5319713"/>
          <p14:tracePt t="24559" x="6296025" y="5345113"/>
          <p14:tracePt t="24580" x="6194425" y="5370513"/>
          <p14:tracePt t="24594" x="6142038" y="5395913"/>
          <p14:tracePt t="24610" x="6100763" y="5405438"/>
          <p14:tracePt t="24623" x="6057900" y="5413375"/>
          <p14:tracePt t="24641" x="6032500" y="5430838"/>
          <p14:tracePt t="24643" x="6015038" y="5438775"/>
          <p14:tracePt t="24653" x="5972175" y="5446713"/>
          <p14:tracePt t="24674" x="5786438" y="5472113"/>
          <p14:tracePt t="24687" x="5718175" y="5481638"/>
          <p14:tracePt t="24703" x="5657850" y="5489575"/>
          <p14:tracePt t="24716" x="5649913" y="5489575"/>
          <p14:tracePt t="24797" x="5632450" y="5489575"/>
          <p14:tracePt t="24982" x="5607050" y="5489575"/>
          <p14:tracePt t="25001" x="5573713" y="5524500"/>
          <p14:tracePt t="25003" x="5573713" y="5532438"/>
          <p14:tracePt t="25013" x="5556250" y="5540375"/>
          <p14:tracePt t="25035" x="5487988" y="5575300"/>
          <p14:tracePt t="25048" x="5437188" y="5575300"/>
          <p14:tracePt t="25063" x="5394325" y="5583238"/>
          <p14:tracePt t="25078" x="5343525" y="5583238"/>
          <p14:tracePt t="25094" x="5302250" y="5600700"/>
          <p14:tracePt t="25109" x="5249863" y="5608638"/>
          <p14:tracePt t="25110" x="5233988" y="5608638"/>
          <p14:tracePt t="25122" x="5183188" y="5608638"/>
          <p14:tracePt t="25148" x="5046663" y="5608638"/>
          <p14:tracePt t="25156" x="5003800" y="5608638"/>
          <p14:tracePt t="25158" x="4970463" y="5608638"/>
          <p14:tracePt t="25172" x="4919663" y="5608638"/>
          <p14:tracePt t="25189" x="4808538" y="5608638"/>
          <p14:tracePt t="25201" x="4783138" y="5608638"/>
          <p14:tracePt t="25202" x="4757738" y="5608638"/>
          <p14:tracePt t="25214" x="4706938" y="5608638"/>
          <p14:tracePt t="25238" x="4613275" y="5608638"/>
          <p14:tracePt t="25246" x="4554538" y="5608638"/>
          <p14:tracePt t="25269" x="4425950" y="5608638"/>
          <p14:tracePt t="25271" x="4410075" y="5608638"/>
          <p14:tracePt t="25279" x="4359275" y="5608638"/>
          <p14:tracePt t="25300" x="4240213" y="5608638"/>
          <p14:tracePt t="25302" x="4230688" y="5608638"/>
          <p14:tracePt t="25310" x="4197350" y="5608638"/>
          <p14:tracePt t="25328" x="4146550" y="5608638"/>
          <p14:tracePt t="25344" x="4070350" y="5608638"/>
          <p14:tracePt t="25359" x="3984625" y="5608638"/>
          <p14:tracePt t="25371" x="3908425" y="5608638"/>
          <p14:tracePt t="25401" x="3763963" y="5608638"/>
          <p14:tracePt t="25403" x="3738563" y="5608638"/>
          <p14:tracePt t="25423" x="3662363" y="5608638"/>
          <p14:tracePt t="25434" x="3619500" y="5608638"/>
          <p14:tracePt t="25451" x="3533775" y="5608638"/>
          <p14:tracePt t="25470" x="3424238" y="5608638"/>
          <p14:tracePt t="25484" x="3363913" y="5608638"/>
          <p14:tracePt t="25486" x="3348038" y="5608638"/>
          <p14:tracePt t="25496" x="3338513" y="5608638"/>
          <p14:tracePt t="25514" x="3322638" y="5608638"/>
          <p14:tracePt t="25549" x="3313113" y="5608638"/>
          <p14:tracePt t="25559" x="3313113" y="5616575"/>
          <p14:tracePt t="25580" x="3279775" y="5616575"/>
          <p14:tracePt t="25582" x="3270250" y="5616575"/>
          <p14:tracePt t="25590" x="3236913" y="5616575"/>
          <p14:tracePt t="25609" x="3219450" y="5616575"/>
          <p14:tracePt t="25622" x="3211513" y="5616575"/>
          <p14:tracePt t="25654" x="3194050" y="5616575"/>
          <p14:tracePt t="25674" x="3178175" y="5616575"/>
          <p14:tracePt t="25687" x="3168650" y="5616575"/>
          <p14:tracePt t="25705" x="3143250" y="5616575"/>
          <p14:tracePt t="25763" x="3135313" y="5616575"/>
          <p14:tracePt t="25780" x="3127375" y="5616575"/>
          <p14:tracePt t="25782" x="3109913" y="5616575"/>
          <p14:tracePt t="25797" x="3067050" y="5616575"/>
          <p14:tracePt t="25808" x="3059113" y="5616575"/>
          <p14:tracePt t="25828" x="3049588" y="5616575"/>
          <p14:tracePt t="25859" x="3041650" y="5616575"/>
          <p14:tracePt t="25908" x="3016250" y="5616575"/>
          <p14:tracePt t="26124" x="3033713" y="5616575"/>
          <p14:tracePt t="26140" x="3049588" y="5616575"/>
          <p14:tracePt t="26142" x="3059113" y="5616575"/>
          <p14:tracePt t="26154" x="3084513" y="5616575"/>
          <p14:tracePt t="26172" x="3100388" y="5616575"/>
          <p14:tracePt t="26183" x="3117850" y="5616575"/>
          <p14:tracePt t="26202" x="3127375" y="5616575"/>
          <p14:tracePt t="26221" x="3178175" y="5616575"/>
          <p14:tracePt t="26234" x="3219450" y="5626100"/>
          <p14:tracePt t="26250" x="3262313" y="5651500"/>
          <p14:tracePt t="26263" x="3287713" y="5651500"/>
          <p14:tracePt t="26279" x="3313113" y="5651500"/>
          <p14:tracePt t="26297" x="3348038" y="5651500"/>
          <p14:tracePt t="26308" x="3373438" y="5651500"/>
          <p14:tracePt t="26310" x="3381375" y="5651500"/>
          <p14:tracePt t="26324" x="3398838" y="5651500"/>
          <p14:tracePt t="26340" x="3432175" y="5651500"/>
          <p14:tracePt t="26359" x="3457575" y="5659438"/>
          <p14:tracePt t="26372" x="3467100" y="5668963"/>
          <p14:tracePt t="26396" x="3500438" y="5668963"/>
          <p14:tracePt t="26403" x="3508375" y="5668963"/>
          <p14:tracePt t="26422" x="3551238" y="5668963"/>
          <p14:tracePt t="26434" x="3586163" y="5668963"/>
          <p14:tracePt t="26450" x="3611563" y="5668963"/>
          <p14:tracePt t="26465" x="3636963" y="5684838"/>
          <p14:tracePt t="26502" x="3678238" y="5702300"/>
          <p14:tracePt t="26513" x="3713163" y="5702300"/>
          <p14:tracePt t="26536" x="3781425" y="5710238"/>
          <p14:tracePt t="26546" x="3840163" y="5710238"/>
          <p14:tracePt t="26559" x="3865563" y="5735638"/>
          <p14:tracePt t="26577" x="3883025" y="5735638"/>
          <p14:tracePt t="26657" x="3908425" y="5735638"/>
          <p14:tracePt t="26672" x="3925888" y="5745163"/>
          <p14:tracePt t="26715" x="3941763" y="5745163"/>
          <p14:tracePt t="26751" x="3976688" y="5745163"/>
          <p14:tracePt t="26762" x="3984625" y="5745163"/>
          <p14:tracePt t="26795" x="3992563" y="5745163"/>
          <p14:tracePt t="26812" x="4035425" y="5745163"/>
          <p14:tracePt t="26832" x="4070350" y="5745163"/>
          <p14:tracePt t="26858" x="4078288" y="5745163"/>
          <p14:tracePt t="26905" x="4095750" y="5745163"/>
          <p14:tracePt t="26907" x="4103688" y="5745163"/>
          <p14:tracePt t="26922" x="4121150" y="5745163"/>
          <p14:tracePt t="26933" x="4137025" y="5745163"/>
          <p14:tracePt t="26954" x="4162425" y="5745163"/>
          <p14:tracePt t="26998" x="4187825" y="5745163"/>
          <p14:tracePt t="27020" x="4197350" y="5745163"/>
          <p14:tracePt t="27282" x="4222750" y="5745163"/>
          <p14:tracePt t="27314" x="4222750" y="5735638"/>
          <p14:tracePt t="27325" x="4222750" y="5719763"/>
          <p14:tracePt t="27343" x="4222750" y="5710238"/>
          <p14:tracePt t="27375" x="4222750" y="5694363"/>
          <p14:tracePt t="27390" x="4222750" y="5676900"/>
          <p14:tracePt t="27407" x="4222750" y="5668963"/>
          <p14:tracePt t="27424" x="4214813" y="5651500"/>
          <p14:tracePt t="27434" x="4214813" y="5634038"/>
          <p14:tracePt t="27449" x="4214813" y="5626100"/>
          <p14:tracePt t="27464" x="4214813" y="5608638"/>
          <p14:tracePt t="27483" x="4214813" y="5591175"/>
          <p14:tracePt t="27499" x="4214813" y="5575300"/>
          <p14:tracePt t="27514" x="4230688" y="5549900"/>
          <p14:tracePt t="27530" x="4265613" y="5549900"/>
          <p14:tracePt t="27532" x="4273550" y="5549900"/>
          <p14:tracePt t="27547" x="4316413" y="5549900"/>
          <p14:tracePt t="27559" x="4324350" y="5549900"/>
          <p14:tracePt t="27624" x="4316413" y="5575300"/>
          <p14:tracePt t="27640" x="4273550" y="5583238"/>
          <p14:tracePt t="27642" x="4256088" y="5600700"/>
          <p14:tracePt t="27653" x="4240213" y="5608638"/>
          <p14:tracePt t="27678" x="4146550" y="5616575"/>
          <p14:tracePt t="27687" x="4121150" y="5616575"/>
          <p14:tracePt t="27701" x="4086225" y="5616575"/>
          <p14:tracePt t="27717" x="4060825" y="5616575"/>
          <p14:tracePt t="27718" x="4044950" y="5608638"/>
          <p14:tracePt t="27736" x="4027488" y="5583238"/>
          <p14:tracePt t="27747" x="4027488" y="5565775"/>
          <p14:tracePt t="27769" x="4027488" y="5507038"/>
          <p14:tracePt t="27771" x="4027488" y="5497513"/>
          <p14:tracePt t="27781" x="4027488" y="5489575"/>
          <p14:tracePt t="27798" x="4027488" y="5413375"/>
          <p14:tracePt t="27808" x="4035425" y="5395913"/>
          <p14:tracePt t="27826" x="4060825" y="5362575"/>
          <p14:tracePt t="27844" x="4103688" y="5337175"/>
          <p14:tracePt t="27865" x="4187825" y="5327650"/>
          <p14:tracePt t="27867" x="4205288" y="5327650"/>
          <p14:tracePt t="27874" x="4248150" y="5327650"/>
          <p14:tracePt t="27888" x="4316413" y="5327650"/>
          <p14:tracePt t="27904" x="4349750" y="5327650"/>
          <p14:tracePt t="27936" x="4375150" y="5345113"/>
          <p14:tracePt t="27938" x="4375150" y="5353050"/>
          <p14:tracePt t="27955" x="4375150" y="5405438"/>
          <p14:tracePt t="27968" x="4375150" y="5446713"/>
          <p14:tracePt t="27985" x="4367213" y="5497513"/>
          <p14:tracePt t="27998" x="4324350" y="5540375"/>
          <p14:tracePt t="28014" x="4248150" y="5557838"/>
          <p14:tracePt t="28031" x="4162425" y="5565775"/>
          <p14:tracePt t="28046" x="4086225" y="5565775"/>
          <p14:tracePt t="28062" x="4002088" y="5565775"/>
          <p14:tracePt t="28075" x="3951288" y="5565775"/>
          <p14:tracePt t="28093" x="3916363" y="5540375"/>
          <p14:tracePt t="28121" x="3916363" y="5532438"/>
          <p14:tracePt t="28139" x="3916363" y="5481638"/>
          <p14:tracePt t="28153" x="3933825" y="5446713"/>
          <p14:tracePt t="28173" x="3941763" y="5438775"/>
          <p14:tracePt t="28184" x="3951288" y="5421313"/>
          <p14:tracePt t="28201" x="3967163" y="5421313"/>
          <p14:tracePt t="28222" x="3976688" y="5421313"/>
          <p14:tracePt t="28235" x="3984625" y="5421313"/>
          <p14:tracePt t="28246" x="4010025" y="5430838"/>
          <p14:tracePt t="28265" x="4017963" y="5446713"/>
          <p14:tracePt t="28288" x="4027488" y="5472113"/>
          <p14:tracePt t="28298" x="4027488" y="5481638"/>
          <p14:tracePt t="28313" x="4027488" y="5489575"/>
          <p14:tracePt t="28325" x="4027488" y="5497513"/>
          <p14:tracePt t="28349" x="4027488" y="5514975"/>
          <p14:tracePt t="28871" x="4027488" y="5524500"/>
          <p14:tracePt t="30718" x="4078288" y="5497513"/>
          <p14:tracePt t="30734" x="4121150" y="5489575"/>
          <p14:tracePt t="30736" x="4137025" y="5481638"/>
          <p14:tracePt t="30748" x="4179888" y="5464175"/>
          <p14:tracePt t="30768" x="4273550" y="5464175"/>
          <p14:tracePt t="30778" x="4324350" y="5464175"/>
          <p14:tracePt t="30796" x="4435475" y="5464175"/>
          <p14:tracePt t="30809" x="4476750" y="5464175"/>
          <p14:tracePt t="30826" x="4486275" y="5464175"/>
          <p14:tracePt t="30923" x="4494213" y="5464175"/>
          <p14:tracePt t="31121" x="4468813" y="5464175"/>
          <p14:tracePt t="31138" x="4451350" y="5472113"/>
          <p14:tracePt t="31140" x="4443413" y="5472113"/>
          <p14:tracePt t="31158" x="4410075" y="5489575"/>
          <p14:tracePt t="31160" x="4400550" y="5489575"/>
          <p14:tracePt t="31172" x="4375150" y="5489575"/>
          <p14:tracePt t="31189" x="4341813" y="5489575"/>
          <p14:tracePt t="31200" x="4298950" y="5489575"/>
          <p14:tracePt t="31216" x="4256088" y="5489575"/>
          <p14:tracePt t="31236" x="4205288" y="5489575"/>
          <p14:tracePt t="31246" x="4197350" y="5489575"/>
          <p14:tracePt t="31267" x="4162425" y="5489575"/>
          <p14:tracePt t="31593" x="4154488" y="5489575"/>
          <p14:tracePt t="32437" x="4129088" y="5489575"/>
          <p14:tracePt t="35261" x="4121150" y="5497513"/>
          <p14:tracePt t="35279" x="4078288" y="5532438"/>
          <p14:tracePt t="35280" x="4070350" y="5540375"/>
          <p14:tracePt t="35297" x="4044950" y="5583238"/>
          <p14:tracePt t="35310" x="4035425" y="5616575"/>
          <p14:tracePt t="35331" x="4017963" y="5641975"/>
          <p14:tracePt t="35546" x="4017963" y="5651500"/>
          <p14:tracePt t="35688" x="4017963" y="5626100"/>
          <p14:tracePt t="35704" x="4017963" y="5616575"/>
          <p14:tracePt t="35733" x="4017963" y="5608638"/>
          <p14:tracePt t="35747" x="4035425" y="5591175"/>
          <p14:tracePt t="35748" x="4035425" y="5583238"/>
          <p14:tracePt t="35765" x="4052888" y="5583238"/>
          <p14:tracePt t="35784" x="4078288" y="5583238"/>
          <p14:tracePt t="35830" x="4078288" y="5575300"/>
          <p14:tracePt t="35859" x="4111625" y="5565775"/>
          <p14:tracePt t="35902" x="4121150" y="5565775"/>
          <p14:tracePt t="35922" x="4137025" y="5565775"/>
          <p14:tracePt t="35952" x="4137025" y="5549900"/>
          <p14:tracePt t="35969" x="4162425" y="5540375"/>
          <p14:tracePt t="35986" x="4179888" y="5532438"/>
          <p14:tracePt t="35987" x="4179888" y="5524500"/>
          <p14:tracePt t="35997" x="4187825" y="5507038"/>
          <p14:tracePt t="36047" x="4205288" y="5489575"/>
          <p14:tracePt t="36094" x="4205288" y="5481638"/>
          <p14:tracePt t="36096" x="4222750" y="5481638"/>
          <p14:tracePt t="36110" x="4230688" y="5456238"/>
          <p14:tracePt t="36121" x="4240213" y="5456238"/>
          <p14:tracePt t="36172" x="4248150" y="5438775"/>
          <p14:tracePt t="36204" x="4265613" y="5413375"/>
          <p14:tracePt t="36216" x="4273550" y="5405438"/>
          <p14:tracePt t="36250" x="4273550" y="5380038"/>
          <p14:tracePt t="36269" x="4281488" y="5370513"/>
          <p14:tracePt t="36405" x="4281488" y="5362575"/>
          <p14:tracePt t="36423" x="4281488" y="5337175"/>
          <p14:tracePt t="36468" x="4281488" y="5319713"/>
          <p14:tracePt t="36548" x="4291013" y="5311775"/>
          <p14:tracePt t="36589" x="4291013" y="5294313"/>
          <p14:tracePt t="36609" x="4306888" y="5294313"/>
          <p14:tracePt t="36747" x="4324350" y="5286375"/>
          <p14:tracePt t="36763" x="4332288" y="5286375"/>
          <p14:tracePt t="36782" x="4332288" y="5276850"/>
          <p14:tracePt t="36796" x="4349750" y="5276850"/>
          <p14:tracePt t="36937" x="4359275" y="5268913"/>
          <p14:tracePt t="36953" x="4367213" y="5268913"/>
          <p14:tracePt t="37434" x="4375150" y="5268913"/>
          <p14:tracePt t="37452" x="4392613" y="5268913"/>
          <p14:tracePt t="37467" x="4400550" y="5268913"/>
          <p14:tracePt t="37487" x="4418013" y="5268913"/>
          <p14:tracePt t="37579" x="4435475" y="5268913"/>
          <p14:tracePt t="37596" x="4443413" y="5268913"/>
          <p14:tracePt t="37611" x="4451350" y="5251450"/>
          <p14:tracePt t="37622" x="4476750" y="5251450"/>
          <p14:tracePt t="37672" x="4486275" y="5235575"/>
          <p14:tracePt t="37684" x="4494213" y="5235575"/>
          <p14:tracePt t="37736" x="4519613" y="5235575"/>
          <p14:tracePt t="37764" x="4537075" y="5226050"/>
          <p14:tracePt t="37783" x="4570413" y="5208588"/>
          <p14:tracePt t="37797" x="4570413" y="5200650"/>
          <p14:tracePt t="37798" x="4579938" y="5200650"/>
          <p14:tracePt t="37825" x="4587875" y="5183188"/>
          <p14:tracePt t="37826" x="4605338" y="5183188"/>
          <p14:tracePt t="37888" x="4613275" y="5167313"/>
          <p14:tracePt t="37904" x="4621213" y="5167313"/>
          <p14:tracePt t="37951" x="4630738" y="5157788"/>
          <p14:tracePt t="38715" x="4630738" y="5149850"/>
          <p14:tracePt t="39171" x="4621213" y="5149850"/>
          <p14:tracePt t="39188" x="4587875" y="5149850"/>
          <p14:tracePt t="39201" x="4570413" y="5149850"/>
          <p14:tracePt t="39220" x="4554538" y="5149850"/>
          <p14:tracePt t="39233" x="4537075" y="5149850"/>
          <p14:tracePt t="39267" x="4537075" y="5157788"/>
          <p14:tracePt t="39342" x="4529138" y="5175250"/>
          <p14:tracePt t="39689" x="4529138" y="5183188"/>
          <p14:tracePt t="39719" x="4545013" y="5183188"/>
          <p14:tracePt t="39735" x="4562475" y="5183188"/>
          <p14:tracePt t="39762" x="4570413" y="5192713"/>
          <p14:tracePt t="39811" x="4570413" y="5200650"/>
          <p14:tracePt t="39838" x="4570413" y="5235575"/>
          <p14:tracePt t="39859" x="4529138" y="5286375"/>
          <p14:tracePt t="39872" x="4529138" y="5302250"/>
          <p14:tracePt t="39895" x="4494213" y="5319713"/>
          <p14:tracePt t="39920" x="4494213" y="5327650"/>
          <p14:tracePt t="39935" x="4486275" y="5327650"/>
          <p14:tracePt t="39960" x="4460875" y="5337175"/>
          <p14:tracePt t="39962" x="4451350" y="5337175"/>
          <p14:tracePt t="39970" x="4443413" y="5327650"/>
          <p14:tracePt t="39999" x="4425950" y="5319713"/>
          <p14:tracePt t="40015" x="4418013" y="5311775"/>
          <p14:tracePt t="40051" x="4410075" y="5294313"/>
          <p14:tracePt t="40078" x="4410075" y="5286375"/>
          <p14:tracePt t="40089" x="4400550" y="5276850"/>
          <p14:tracePt t="40328" x="4384675" y="5276850"/>
          <p14:tracePt t="40344" x="4367213" y="5276850"/>
          <p14:tracePt t="40361" x="4359275" y="5276850"/>
          <p14:tracePt t="40372" x="4341813" y="5276850"/>
          <p14:tracePt t="40432" x="4341813" y="5286375"/>
          <p14:tracePt t="40450" x="4341813" y="5302250"/>
          <p14:tracePt t="41891" x="4410075" y="5345113"/>
          <p14:tracePt t="41903" x="4486275" y="5387975"/>
          <p14:tracePt t="41920" x="4579938" y="5438775"/>
          <p14:tracePt t="41932" x="4621213" y="5456238"/>
          <p14:tracePt t="41934" x="4630738" y="5472113"/>
          <p14:tracePt t="41952" x="4656138" y="5489575"/>
          <p14:tracePt t="41954" x="4664075" y="5497513"/>
          <p14:tracePt t="41971" x="4664075" y="5514975"/>
          <p14:tracePt t="41983" x="4664075" y="5524500"/>
          <p14:tracePt t="41998" x="4673600" y="5532438"/>
          <p14:tracePt t="42013" x="4699000" y="5532438"/>
          <p14:tracePt t="42029" x="4706938" y="5532438"/>
          <p14:tracePt t="42048" x="4740275" y="5532438"/>
          <p14:tracePt t="42059" x="4749800" y="5524500"/>
          <p14:tracePt t="42080" x="4775200" y="5507038"/>
          <p14:tracePt t="42090" x="4783138" y="5497513"/>
          <p14:tracePt t="42111" x="4833938" y="5497513"/>
          <p14:tracePt t="42122" x="4868863" y="5497513"/>
          <p14:tracePt t="42147" x="4919663" y="5540375"/>
          <p14:tracePt t="42155" x="4945063" y="5583238"/>
          <p14:tracePt t="42174" x="4970463" y="5651500"/>
          <p14:tracePt t="42187" x="4987925" y="5684838"/>
          <p14:tracePt t="42203" x="5013325" y="5727700"/>
          <p14:tracePt t="42216" x="5029200" y="5745163"/>
          <p14:tracePt t="42242" x="5038725" y="5753100"/>
          <p14:tracePt t="42243" x="5038725" y="5770563"/>
          <p14:tracePt t="42267" x="5046663" y="5813425"/>
          <p14:tracePt t="42280" x="5072063" y="5854700"/>
          <p14:tracePt t="42298" x="5080000" y="5905500"/>
          <p14:tracePt t="42311" x="5097463" y="5948363"/>
          <p14:tracePt t="42334" x="5114925" y="6008688"/>
          <p14:tracePt t="42346" x="5122863" y="6042025"/>
          <p14:tracePt t="42358" x="5132388" y="6076950"/>
          <p14:tracePt t="42375" x="5157788" y="6110288"/>
          <p14:tracePt t="42387" x="5165725" y="6127750"/>
          <p14:tracePt t="42438" x="5165725" y="6135688"/>
          <p14:tracePt t="42467" x="5173663" y="6169025"/>
          <p14:tracePt t="42485" x="5199063" y="6203950"/>
          <p14:tracePt t="42496" x="5208588" y="6221413"/>
          <p14:tracePt t="42518" x="5208588" y="6254750"/>
          <p14:tracePt t="42530" x="5208588" y="6280150"/>
          <p14:tracePt t="42547" x="5216525" y="6305550"/>
          <p14:tracePt t="42566" x="5241925" y="6338888"/>
          <p14:tracePt t="42575" x="5259388" y="6365875"/>
          <p14:tracePt t="42593" x="5284788" y="6381750"/>
          <p14:tracePt t="42609" x="5292725" y="6391275"/>
          <p14:tracePt t="42672" x="5302250" y="6407150"/>
          <p14:tracePt t="42674" x="5310188" y="6416675"/>
          <p14:tracePt t="42684" x="5327650" y="6424613"/>
          <p14:tracePt t="42704" x="5335588" y="6450013"/>
          <p14:tracePt t="42715" x="5335588" y="6457950"/>
          <p14:tracePt t="42735" x="5343525" y="6467475"/>
          <p14:tracePt t="42772" x="5386388" y="6467475"/>
          <p14:tracePt t="42780" x="5411788" y="6467475"/>
          <p14:tracePt t="42796" x="5437188" y="6467475"/>
          <p14:tracePt t="42811" x="5454650" y="6467475"/>
          <p14:tracePt t="42890" x="5421313" y="6492875"/>
          <p14:tracePt t="42903" x="5378450" y="6492875"/>
          <p14:tracePt t="42922" x="5310188" y="6492875"/>
          <p14:tracePt t="42923" x="5292725" y="6492875"/>
          <p14:tracePt t="42936" x="5249863" y="6500813"/>
          <p14:tracePt t="42961" x="5080000" y="6500813"/>
          <p14:tracePt t="42983" x="4970463" y="6500813"/>
          <p14:tracePt t="43002" x="4919663" y="6475413"/>
          <p14:tracePt t="43013" x="4910138" y="6467475"/>
          <p14:tracePt t="43029" x="4910138" y="6432550"/>
          <p14:tracePt t="43046" x="4910138" y="6373813"/>
          <p14:tracePt t="43058" x="4919663" y="6297613"/>
          <p14:tracePt t="43081" x="4987925" y="6229350"/>
          <p14:tracePt t="43082" x="4995863" y="6221413"/>
          <p14:tracePt t="43090" x="5029200" y="6203950"/>
          <p14:tracePt t="43111" x="5157788" y="6143625"/>
          <p14:tracePt t="43123" x="5259388" y="6118225"/>
          <p14:tracePt t="43151" x="5591175" y="6084888"/>
          <p14:tracePt t="43172" x="5718175" y="6084888"/>
          <p14:tracePt t="43174" x="5726113" y="6084888"/>
          <p14:tracePt t="43187" x="5761038" y="6084888"/>
          <p14:tracePt t="43202" x="5802313" y="6084888"/>
          <p14:tracePt t="43216" x="5819775" y="6084888"/>
          <p14:tracePt t="43218" x="5837238" y="6084888"/>
          <p14:tracePt t="43235" x="5880100" y="6084888"/>
          <p14:tracePt t="43246" x="5905500" y="6118225"/>
          <p14:tracePt t="43267" x="5964238" y="6169025"/>
          <p14:tracePt t="43280" x="5972175" y="6169025"/>
          <p14:tracePt t="43282" x="5981700" y="6178550"/>
          <p14:tracePt t="43296" x="5989638" y="6194425"/>
          <p14:tracePt t="43298" x="5989638" y="6203950"/>
          <p14:tracePt t="43310" x="5989638" y="6237288"/>
          <p14:tracePt t="43328" x="5989638" y="6262688"/>
          <p14:tracePt t="43348" x="5981700" y="6305550"/>
          <p14:tracePt t="43359" x="5956300" y="6330950"/>
          <p14:tracePt t="43374" x="5930900" y="6365875"/>
          <p14:tracePt t="43387" x="5870575" y="6373813"/>
          <p14:tracePt t="43404" x="5802313" y="6391275"/>
          <p14:tracePt t="43421" x="5683250" y="6391275"/>
          <p14:tracePt t="43441" x="5591175" y="6391275"/>
          <p14:tracePt t="43454" x="5513388" y="6391275"/>
          <p14:tracePt t="43470" x="5472113" y="6391275"/>
          <p14:tracePt t="43472" x="5462588" y="6391275"/>
          <p14:tracePt t="43483" x="5446713" y="6391275"/>
          <p14:tracePt t="43498" x="5429250" y="6391275"/>
          <p14:tracePt t="43511" x="5421313" y="6391275"/>
          <p14:tracePt t="43547" x="5403850" y="6391275"/>
          <p14:tracePt t="43562" x="5378450" y="6381750"/>
          <p14:tracePt t="43576" x="5378450" y="6373813"/>
          <p14:tracePt t="43578" x="5360988" y="6373813"/>
          <p14:tracePt t="43594" x="5353050" y="6348413"/>
          <p14:tracePt t="43609" x="5353050" y="6338888"/>
          <p14:tracePt t="43611" x="5353050" y="6330950"/>
          <p14:tracePt t="43635" x="5368925" y="6262688"/>
          <p14:tracePt t="43654" x="5462588" y="6211888"/>
          <p14:tracePt t="43671" x="5581650" y="6169025"/>
          <p14:tracePt t="43688" x="5718175" y="6135688"/>
          <p14:tracePt t="43703" x="5938838" y="6135688"/>
          <p14:tracePt t="43721" x="6235700" y="6135688"/>
          <p14:tracePt t="43734" x="6372225" y="6135688"/>
          <p14:tracePt t="43750" x="6491288" y="6135688"/>
          <p14:tracePt t="43763" x="6524625" y="6153150"/>
          <p14:tracePt t="43782" x="6567488" y="6169025"/>
          <p14:tracePt t="43798" x="6626225" y="6169025"/>
          <p14:tracePt t="43809" x="6686550" y="6169025"/>
          <p14:tracePt t="43830" x="6899275" y="6237288"/>
          <p14:tracePt t="43840" x="6958013" y="6254750"/>
          <p14:tracePt t="43842" x="6983413" y="6262688"/>
          <p14:tracePt t="43860" x="7069138" y="6288088"/>
          <p14:tracePt t="43862" x="7085013" y="6297613"/>
          <p14:tracePt t="43871" x="7112000" y="6297613"/>
          <p14:tracePt t="43887" x="7137400" y="6297613"/>
          <p14:tracePt t="43905" x="7204075" y="6297613"/>
          <p14:tracePt t="43923" x="7323138" y="6297613"/>
          <p14:tracePt t="43933" x="7426325" y="6323013"/>
          <p14:tracePt t="43959" x="7646988" y="6348413"/>
          <p14:tracePt t="43966" x="7715250" y="6365875"/>
          <p14:tracePt t="43987" x="7799388" y="6365875"/>
          <p14:tracePt t="43995" x="7832725" y="6365875"/>
          <p14:tracePt t="44016" x="7893050" y="6365875"/>
          <p14:tracePt t="44027" x="7969250" y="6365875"/>
          <p14:tracePt t="44046" x="8147050" y="6365875"/>
          <p14:tracePt t="44067" x="8232775" y="6391275"/>
          <p14:tracePt t="44075" x="8240713" y="6391275"/>
          <p14:tracePt t="44095" x="8258175" y="6391275"/>
          <p14:tracePt t="44122" x="8266113" y="6391275"/>
          <p14:tracePt t="44160" x="8275638" y="6391275"/>
          <p14:tracePt t="44171" x="8283575" y="6391275"/>
          <p14:tracePt t="44186" x="8301038" y="6391275"/>
          <p14:tracePt t="44203" x="8318500" y="6391275"/>
          <p14:tracePt t="44222" x="8326438" y="6391275"/>
          <p14:tracePt t="44287" x="8283575" y="6391275"/>
          <p14:tracePt t="44298" x="8224838" y="6391275"/>
          <p14:tracePt t="44309" x="8181975" y="6391275"/>
          <p14:tracePt t="44310" x="8156575" y="6391275"/>
          <p14:tracePt t="44332" x="8070850" y="6391275"/>
          <p14:tracePt t="44339" x="8037513" y="6391275"/>
          <p14:tracePt t="44361" x="8012113" y="6391275"/>
          <p14:tracePt t="44362" x="7994650" y="6391275"/>
          <p14:tracePt t="44373" x="7986713" y="6391275"/>
          <p14:tracePt t="44390" x="7943850" y="6407150"/>
          <p14:tracePt t="44404" x="7943850" y="6416675"/>
          <p14:tracePt t="46528" x="8020050" y="6254750"/>
          <p14:tracePt t="46548" x="8181975" y="5778500"/>
          <p14:tracePt t="46560" x="8199438" y="5634038"/>
          <p14:tracePt t="46577" x="8258175" y="5549900"/>
          <p14:tracePt t="46591" x="8496300" y="5456238"/>
          <p14:tracePt t="46614" x="8521700" y="4911725"/>
          <p14:tracePt t="46622" x="8420100" y="4597400"/>
          <p14:tracePt t="46641" x="8139113" y="3917950"/>
          <p14:tracePt t="46655" x="7943850" y="3671888"/>
          <p14:tracePt t="46656" x="7885113" y="3594100"/>
          <p14:tracePt t="46673" x="7612063" y="3314700"/>
          <p14:tracePt t="46685" x="7358063" y="3059113"/>
          <p14:tracePt t="46704" x="6831013" y="2566988"/>
          <p14:tracePt t="46715" x="6550025" y="2252663"/>
          <p14:tracePt t="46736" x="6159500" y="1555750"/>
          <p14:tracePt t="46747" x="6024563" y="1282700"/>
          <p14:tracePt t="46761" x="5700713" y="765175"/>
          <p14:tracePt t="46781" x="5097463" y="314325"/>
          <p14:tracePt t="46796" x="4587875" y="68263"/>
          <p14:tracePt t="46909" x="4197350" y="42863"/>
          <p14:tracePt t="46911" x="4154488" y="58738"/>
          <p14:tracePt t="46920" x="4078288" y="101600"/>
          <p14:tracePt t="46937" x="3941763" y="144463"/>
          <p14:tracePt t="46950" x="3890963" y="169863"/>
          <p14:tracePt t="46952" x="3890963" y="177800"/>
          <p14:tracePt t="46968" x="3873500" y="203200"/>
          <p14:tracePt t="46984" x="3941763" y="255588"/>
          <p14:tracePt t="47004" x="4316413" y="238125"/>
          <p14:tracePt t="47012" x="4400550" y="238125"/>
          <p14:tracePt t="47028" x="4410075" y="230188"/>
          <p14:tracePt t="47154" x="4384675" y="230188"/>
          <p14:tracePt t="47156" x="4332288" y="195263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FFBC756-CE3C-412E-A5F2-217D7AC65495}"/>
              </a:ext>
            </a:extLst>
          </p:cNvPr>
          <p:cNvGrpSpPr/>
          <p:nvPr/>
        </p:nvGrpSpPr>
        <p:grpSpPr>
          <a:xfrm>
            <a:off x="292039" y="31758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ound Same Side Corner Rectangle 14">
              <a:extLst>
                <a:ext uri="{FF2B5EF4-FFF2-40B4-BE49-F238E27FC236}">
                  <a16:creationId xmlns:a16="http://schemas.microsoft.com/office/drawing/2014/main" id="{1FC23666-087D-4BEE-BD0A-337ED40DDA60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AutoShape 92">
              <a:extLst>
                <a:ext uri="{FF2B5EF4-FFF2-40B4-BE49-F238E27FC236}">
                  <a16:creationId xmlns:a16="http://schemas.microsoft.com/office/drawing/2014/main" id="{57366A13-9FC1-430D-855A-3B83FBD32D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C19F3A-4343-4F70-A7D0-36F6F682E15E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309DD6-DC64-4088-B548-508AFCA0838B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(2) : 12865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코드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+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출력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E217720-D1B6-4A08-9598-FA4105AD1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404" y="156410"/>
            <a:ext cx="6054259" cy="65451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373114-6729-4BD0-A9AE-C8256DB9F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22" y="4427621"/>
            <a:ext cx="4503038" cy="17919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2AFAC2-7808-44DC-B2D5-8620E2C59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27" y="2041263"/>
            <a:ext cx="5282829" cy="1437378"/>
          </a:xfrm>
          <a:prstGeom prst="rect">
            <a:avLst/>
          </a:prstGeom>
        </p:spPr>
      </p:pic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43C025D7-6FB9-4927-94B6-52C56110A36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7605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98"/>
    </mc:Choice>
    <mc:Fallback>
      <p:transition spd="slow" advTm="48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0" x="7646988" y="1198563"/>
          <p14:tracePt t="265" x="7637463" y="1189038"/>
          <p14:tracePt t="359" x="7629525" y="1189038"/>
          <p14:tracePt t="379" x="7596188" y="1189038"/>
          <p14:tracePt t="387" x="7570788" y="1189038"/>
          <p14:tracePt t="408" x="7561263" y="1189038"/>
          <p14:tracePt t="829" x="7510463" y="1189038"/>
          <p14:tracePt t="831" x="7485063" y="1189038"/>
          <p14:tracePt t="841" x="7459663" y="1189038"/>
          <p14:tracePt t="860" x="7391400" y="1189038"/>
          <p14:tracePt t="877" x="7332663" y="1189038"/>
          <p14:tracePt t="888" x="7289800" y="1189038"/>
          <p14:tracePt t="910" x="7229475" y="1189038"/>
          <p14:tracePt t="912" x="7221538" y="1189038"/>
          <p14:tracePt t="921" x="7188200" y="1181100"/>
          <p14:tracePt t="940" x="7127875" y="1181100"/>
          <p14:tracePt t="954" x="7094538" y="1181100"/>
          <p14:tracePt t="968" x="7077075" y="1173163"/>
          <p14:tracePt t="1001" x="7059613" y="1155700"/>
          <p14:tracePt t="1076" x="7059613" y="1147763"/>
          <p14:tracePt t="1091" x="7085013" y="1130300"/>
          <p14:tracePt t="1109" x="7137400" y="1112838"/>
          <p14:tracePt t="1124" x="7239000" y="1112838"/>
          <p14:tracePt t="1141" x="7373938" y="1112838"/>
          <p14:tracePt t="1156" x="7535863" y="1112838"/>
          <p14:tracePt t="1172" x="7705725" y="1112838"/>
          <p14:tracePt t="1190" x="7893050" y="1122363"/>
          <p14:tracePt t="1192" x="7935913" y="1122363"/>
          <p14:tracePt t="1199" x="8004175" y="1138238"/>
          <p14:tracePt t="1221" x="8156575" y="1173163"/>
          <p14:tracePt t="1223" x="8181975" y="1181100"/>
          <p14:tracePt t="1233" x="8224838" y="1189038"/>
          <p14:tracePt t="1235" x="8240713" y="1206500"/>
          <p14:tracePt t="1249" x="8308975" y="1223963"/>
          <p14:tracePt t="1251" x="8326438" y="1223963"/>
          <p14:tracePt t="1268" x="8385175" y="1266825"/>
          <p14:tracePt t="1278" x="8394700" y="1274763"/>
          <p14:tracePt t="1310" x="8402638" y="1274763"/>
          <p14:tracePt t="1328" x="8435975" y="1300163"/>
          <p14:tracePt t="1341" x="8445500" y="1333500"/>
          <p14:tracePt t="1368" x="8470900" y="1401763"/>
          <p14:tracePt t="1394" x="8435975" y="1477963"/>
          <p14:tracePt t="1403" x="8402638" y="1487488"/>
          <p14:tracePt t="1423" x="8318500" y="1520825"/>
          <p14:tracePt t="1438" x="8250238" y="1530350"/>
          <p14:tracePt t="1440" x="8232775" y="1530350"/>
          <p14:tracePt t="1461" x="8105775" y="1555750"/>
          <p14:tracePt t="1469" x="8037513" y="1555750"/>
          <p14:tracePt t="1471" x="8012113" y="1555750"/>
          <p14:tracePt t="1488" x="7885113" y="1555750"/>
          <p14:tracePt t="1496" x="7816850" y="1555750"/>
          <p14:tracePt t="1519" x="7715250" y="1555750"/>
          <p14:tracePt t="1548" x="7672388" y="1530350"/>
          <p14:tracePt t="1563" x="7646988" y="1520825"/>
          <p14:tracePt t="1583" x="7596188" y="1477963"/>
          <p14:tracePt t="1595" x="7561263" y="1452563"/>
          <p14:tracePt t="1613" x="7518400" y="1411288"/>
          <p14:tracePt t="1623" x="7502525" y="1385888"/>
          <p14:tracePt t="1638" x="7485063" y="1350963"/>
          <p14:tracePt t="1652" x="7485063" y="1317625"/>
          <p14:tracePt t="1675" x="7485063" y="1274763"/>
          <p14:tracePt t="1684" x="7485063" y="1266825"/>
          <p14:tracePt t="1703" x="7510463" y="1223963"/>
          <p14:tracePt t="1727" x="7646988" y="1189038"/>
          <p14:tracePt t="1737" x="7715250" y="1173163"/>
          <p14:tracePt t="1747" x="7816850" y="1155700"/>
          <p14:tracePt t="1765" x="7969250" y="1155700"/>
          <p14:tracePt t="1786" x="8105775" y="1163638"/>
          <p14:tracePt t="1798" x="8131175" y="1173163"/>
          <p14:tracePt t="1800" x="8139113" y="1181100"/>
          <p14:tracePt t="1810" x="8147050" y="1181100"/>
          <p14:tracePt t="1812" x="8147050" y="1189038"/>
          <p14:tracePt t="1829" x="8156575" y="1223963"/>
          <p14:tracePt t="1853" x="8174038" y="1266825"/>
          <p14:tracePt t="1861" x="8174038" y="1292225"/>
          <p14:tracePt t="1875" x="8174038" y="1308100"/>
          <p14:tracePt t="1888" x="8174038" y="1333500"/>
          <p14:tracePt t="1911" x="8174038" y="1360488"/>
          <p14:tracePt t="1922" x="8174038" y="1376363"/>
          <p14:tracePt t="1941" x="8174038" y="1385888"/>
          <p14:tracePt t="1949" x="8174038" y="1393825"/>
          <p14:tracePt t="1969" x="8174038" y="1401763"/>
          <p14:tracePt t="1984" x="8174038" y="1427163"/>
          <p14:tracePt t="2033" x="8147050" y="1462088"/>
          <p14:tracePt t="2047" x="8121650" y="1470025"/>
          <p14:tracePt t="2062" x="8121650" y="1477963"/>
          <p14:tracePt t="2108" x="8105775" y="1477963"/>
          <p14:tracePt t="2123" x="8080375" y="1477963"/>
          <p14:tracePt t="2142" x="8054975" y="1477963"/>
          <p14:tracePt t="2144" x="8037513" y="1477963"/>
          <p14:tracePt t="2153" x="8020050" y="1477963"/>
          <p14:tracePt t="2172" x="7951788" y="1477963"/>
          <p14:tracePt t="2187" x="7893050" y="1477963"/>
          <p14:tracePt t="2201" x="7867650" y="1477963"/>
          <p14:tracePt t="2215" x="7859713" y="1477963"/>
          <p14:tracePt t="2236" x="7850188" y="1477963"/>
          <p14:tracePt t="2256" x="7824788" y="1477963"/>
          <p14:tracePt t="2264" x="7807325" y="1477963"/>
          <p14:tracePt t="2421" x="7875588" y="1520825"/>
          <p14:tracePt t="2423" x="7900988" y="1530350"/>
          <p14:tracePt t="2434" x="8004175" y="1563688"/>
          <p14:tracePt t="2452" x="8113713" y="1606550"/>
          <p14:tracePt t="2468" x="8174038" y="1631950"/>
          <p14:tracePt t="2484" x="8181975" y="1639888"/>
          <p14:tracePt t="2503" x="8164513" y="1649413"/>
          <p14:tracePt t="2512" x="8156575" y="1657350"/>
          <p14:tracePt t="2547" x="8105775" y="1682750"/>
          <p14:tracePt t="2559" x="8054975" y="1690688"/>
          <p14:tracePt t="2576" x="7943850" y="1690688"/>
          <p14:tracePt t="2596" x="7842250" y="1690688"/>
          <p14:tracePt t="2609" x="7799388" y="1690688"/>
          <p14:tracePt t="2623" x="7781925" y="1690688"/>
          <p14:tracePt t="2798" x="7766050" y="1690688"/>
          <p14:tracePt t="2800" x="7756525" y="1690688"/>
          <p14:tracePt t="2814" x="7731125" y="1690688"/>
          <p14:tracePt t="2816" x="7723188" y="1690688"/>
          <p14:tracePt t="2825" x="7697788" y="1690688"/>
          <p14:tracePt t="2828" x="7688263" y="1682750"/>
          <p14:tracePt t="2842" x="7680325" y="1682750"/>
          <p14:tracePt t="2964" x="7672388" y="1665288"/>
          <p14:tracePt t="2985" x="7646988" y="1665288"/>
          <p14:tracePt t="2997" x="7637463" y="1665288"/>
          <p14:tracePt t="3015" x="7612063" y="1665288"/>
          <p14:tracePt t="3188" x="7604125" y="1657350"/>
          <p14:tracePt t="3203" x="7604125" y="1649413"/>
          <p14:tracePt t="3220" x="7604125" y="1639888"/>
          <p14:tracePt t="3579" x="7629525" y="1639888"/>
          <p14:tracePt t="3594" x="7688263" y="1639888"/>
          <p14:tracePt t="3612" x="7773988" y="1639888"/>
          <p14:tracePt t="3622" x="7859713" y="1639888"/>
          <p14:tracePt t="3639" x="7986713" y="1639888"/>
          <p14:tracePt t="3655" x="8096250" y="1639888"/>
          <p14:tracePt t="3672" x="8174038" y="1657350"/>
          <p14:tracePt t="3689" x="8189913" y="1674813"/>
          <p14:tracePt t="3768" x="8199438" y="1674813"/>
          <p14:tracePt t="3782" x="8224838" y="1674813"/>
          <p14:tracePt t="3796" x="8240713" y="1674813"/>
          <p14:tracePt t="3810" x="8258175" y="1682750"/>
          <p14:tracePt t="3828" x="8258175" y="1690688"/>
          <p14:tracePt t="3845" x="8266113" y="1700213"/>
          <p14:tracePt t="3875" x="8275638" y="1716088"/>
          <p14:tracePt t="3905" x="8275638" y="1725613"/>
          <p14:tracePt t="3936" x="8275638" y="1733550"/>
          <p14:tracePt t="3953" x="8275638" y="1741488"/>
          <p14:tracePt t="3984" x="8275638" y="1758950"/>
          <p14:tracePt t="3999" x="8275638" y="1776413"/>
          <p14:tracePt t="4064" x="8275638" y="1784350"/>
          <p14:tracePt t="4079" x="8250238" y="1801813"/>
          <p14:tracePt t="4091" x="8232775" y="1801813"/>
          <p14:tracePt t="4092" x="8224838" y="1801813"/>
          <p14:tracePt t="4111" x="8164513" y="1819275"/>
          <p14:tracePt t="4131" x="8147050" y="1827213"/>
          <p14:tracePt t="4132" x="8139113" y="1827213"/>
          <p14:tracePt t="4326" x="8121650" y="1827213"/>
          <p14:tracePt t="4341" x="8070850" y="1827213"/>
          <p14:tracePt t="4358" x="8020050" y="1784350"/>
          <p14:tracePt t="4375" x="7994650" y="1766888"/>
          <p14:tracePt t="4390" x="7969250" y="1741488"/>
          <p14:tracePt t="4410" x="7935913" y="1725613"/>
          <p14:tracePt t="4423" x="7910513" y="1700213"/>
          <p14:tracePt t="4437" x="7900988" y="1690688"/>
          <p14:tracePt t="4451" x="7885113" y="1665288"/>
          <p14:tracePt t="4471" x="7842250" y="1649413"/>
          <p14:tracePt t="4489" x="7816850" y="1622425"/>
          <p14:tracePt t="4491" x="7807325" y="1614488"/>
          <p14:tracePt t="4499" x="7773988" y="1597025"/>
          <p14:tracePt t="4516" x="7723188" y="1563688"/>
          <p14:tracePt t="4529" x="7688263" y="1538288"/>
          <p14:tracePt t="4531" x="7680325" y="1538288"/>
          <p14:tracePt t="4549" x="7612063" y="1520825"/>
          <p14:tracePt t="4551" x="7604125" y="1520825"/>
          <p14:tracePt t="4559" x="7570788" y="1495425"/>
          <p14:tracePt t="4581" x="7502525" y="1444625"/>
          <p14:tracePt t="4583" x="7477125" y="1436688"/>
          <p14:tracePt t="4591" x="7442200" y="1411288"/>
          <p14:tracePt t="4611" x="7358063" y="1360488"/>
          <p14:tracePt t="4627" x="7332663" y="1350963"/>
          <p14:tracePt t="4649" x="7297738" y="1343025"/>
          <p14:tracePt t="4657" x="7289800" y="1343025"/>
          <p14:tracePt t="4676" x="7264400" y="1343025"/>
          <p14:tracePt t="4779" x="7229475" y="1343025"/>
          <p14:tracePt t="4828" x="7213600" y="1343025"/>
          <p14:tracePt t="4904" x="7204075" y="1325563"/>
          <p14:tracePt t="5451" x="7204075" y="1317625"/>
          <p14:tracePt t="5467" x="7221538" y="1300163"/>
          <p14:tracePt t="5483" x="7297738" y="1282700"/>
          <p14:tracePt t="5502" x="7408863" y="1282700"/>
          <p14:tracePt t="5503" x="7426325" y="1282700"/>
          <p14:tracePt t="5513" x="7502525" y="1282700"/>
          <p14:tracePt t="5530" x="7680325" y="1282700"/>
          <p14:tracePt t="5546" x="7816850" y="1282700"/>
          <p14:tracePt t="5562" x="7935913" y="1282700"/>
          <p14:tracePt t="5564" x="7969250" y="1282700"/>
          <p14:tracePt t="5579" x="8054975" y="1282700"/>
          <p14:tracePt t="5596" x="8096250" y="1282700"/>
          <p14:tracePt t="5613" x="8105775" y="1282700"/>
          <p14:tracePt t="5673" x="8147050" y="1282700"/>
          <p14:tracePt t="5675" x="8156575" y="1282700"/>
          <p14:tracePt t="5684" x="8181975" y="1282700"/>
          <p14:tracePt t="5704" x="8199438" y="1282700"/>
          <p14:tracePt t="6188" x="8189913" y="1282700"/>
          <p14:tracePt t="6217" x="8181975" y="1282700"/>
          <p14:tracePt t="6234" x="8164513" y="1292225"/>
          <p14:tracePt t="6252" x="8156575" y="1300163"/>
          <p14:tracePt t="6263" x="8156575" y="1333500"/>
          <p14:tracePt t="6278" x="8156575" y="1360488"/>
          <p14:tracePt t="6299" x="8156575" y="1419225"/>
          <p14:tracePt t="6330" x="8156575" y="1444625"/>
          <p14:tracePt t="6406" x="8174038" y="1444625"/>
          <p14:tracePt t="6422" x="8189913" y="1444625"/>
          <p14:tracePt t="6437" x="8199438" y="1444625"/>
          <p14:tracePt t="6467" x="8215313" y="1444625"/>
          <p14:tracePt t="6549" x="8232775" y="1444625"/>
          <p14:tracePt t="6562" x="8240713" y="1462088"/>
          <p14:tracePt t="6609" x="8258175" y="1470025"/>
          <p14:tracePt t="6624" x="8266113" y="1487488"/>
          <p14:tracePt t="6637" x="8275638" y="1504950"/>
          <p14:tracePt t="6653" x="8301038" y="1512888"/>
          <p14:tracePt t="6655" x="8301038" y="1520825"/>
          <p14:tracePt t="6672" x="8301038" y="1530350"/>
          <p14:tracePt t="6687" x="8301038" y="1555750"/>
          <p14:tracePt t="6716" x="8301038" y="1571625"/>
          <p14:tracePt t="6737" x="8291513" y="1614488"/>
          <p14:tracePt t="6747" x="8283575" y="1614488"/>
          <p14:tracePt t="6775" x="8250238" y="1649413"/>
          <p14:tracePt t="6799" x="8232775" y="1649413"/>
          <p14:tracePt t="6800" x="8224838" y="1657350"/>
          <p14:tracePt t="6810" x="8207375" y="1657350"/>
          <p14:tracePt t="6811" x="8199438" y="1657350"/>
          <p14:tracePt t="6825" x="8181975" y="1657350"/>
          <p14:tracePt t="6842" x="8121650" y="1674813"/>
          <p14:tracePt t="6863" x="8062913" y="1690688"/>
          <p14:tracePt t="6873" x="8020050" y="1700213"/>
          <p14:tracePt t="6891" x="7935913" y="1716088"/>
          <p14:tracePt t="6905" x="7893050" y="1716088"/>
          <p14:tracePt t="6907" x="7885113" y="1716088"/>
          <p14:tracePt t="6924" x="7850188" y="1716088"/>
          <p14:tracePt t="6939" x="7807325" y="1716088"/>
          <p14:tracePt t="6958" x="7756525" y="1716088"/>
          <p14:tracePt t="6967" x="7723188" y="1716088"/>
          <p14:tracePt t="6983" x="7672388" y="1708150"/>
          <p14:tracePt t="6999" x="7637463" y="1708150"/>
          <p14:tracePt t="7061" x="7612063" y="1708150"/>
          <p14:tracePt t="7076" x="7553325" y="1708150"/>
          <p14:tracePt t="7093" x="7485063" y="1708150"/>
          <p14:tracePt t="7095" x="7477125" y="1708150"/>
          <p14:tracePt t="7108" x="7459663" y="1708150"/>
          <p14:tracePt t="7123" x="7442200" y="1708150"/>
          <p14:tracePt t="7340" x="7434263" y="1700213"/>
          <p14:tracePt t="7361" x="7426325" y="1690688"/>
          <p14:tracePt t="7484" x="7416800" y="1682750"/>
          <p14:tracePt t="7500" x="7416800" y="1665288"/>
          <p14:tracePt t="7517" x="7400925" y="1657350"/>
          <p14:tracePt t="7569" x="7400925" y="1622425"/>
          <p14:tracePt t="7596" x="7400925" y="1606550"/>
          <p14:tracePt t="7612" x="7416800" y="1581150"/>
          <p14:tracePt t="7625" x="7434263" y="1571625"/>
          <p14:tracePt t="7627" x="7451725" y="1571625"/>
          <p14:tracePt t="7641" x="7459663" y="1563688"/>
          <p14:tracePt t="7657" x="7477125" y="1555750"/>
          <p14:tracePt t="7677" x="7510463" y="1555750"/>
          <p14:tracePt t="7685" x="7518400" y="1555750"/>
          <p14:tracePt t="7703" x="7561263" y="1555750"/>
          <p14:tracePt t="7719" x="7604125" y="1555750"/>
          <p14:tracePt t="7734" x="7629525" y="1555750"/>
          <p14:tracePt t="7812" x="7637463" y="1555750"/>
          <p14:tracePt t="7826" x="7646988" y="1555750"/>
          <p14:tracePt t="8127" x="7612063" y="1555750"/>
          <p14:tracePt t="8142" x="7586663" y="1555750"/>
          <p14:tracePt t="8157" x="7561263" y="1530350"/>
          <p14:tracePt t="8173" x="7545388" y="1520825"/>
          <p14:tracePt t="8184" x="7545388" y="1512888"/>
          <p14:tracePt t="8205" x="7527925" y="1495425"/>
          <p14:tracePt t="8237" x="7527925" y="1477963"/>
          <p14:tracePt t="8254" x="7527925" y="1452563"/>
          <p14:tracePt t="8263" x="7527925" y="1444625"/>
          <p14:tracePt t="8265" x="7527925" y="1436688"/>
          <p14:tracePt t="8278" x="7527925" y="1401763"/>
          <p14:tracePt t="8297" x="7553325" y="1360488"/>
          <p14:tracePt t="8312" x="7561263" y="1350963"/>
          <p14:tracePt t="8314" x="7578725" y="1350963"/>
          <p14:tracePt t="8331" x="7586663" y="1343025"/>
          <p14:tracePt t="8344" x="7604125" y="1343025"/>
          <p14:tracePt t="8359" x="7629525" y="1325563"/>
          <p14:tracePt t="8372" x="7662863" y="1317625"/>
          <p14:tracePt t="8374" x="7672388" y="1317625"/>
          <p14:tracePt t="8392" x="7705725" y="1317625"/>
          <p14:tracePt t="8411" x="7723188" y="1317625"/>
          <p14:tracePt t="8488" x="7748588" y="1317625"/>
          <p14:tracePt t="8498" x="7766050" y="1317625"/>
          <p14:tracePt t="8519" x="7773988" y="1333500"/>
          <p14:tracePt t="8521" x="7791450" y="1333500"/>
          <p14:tracePt t="8530" x="7791450" y="1343025"/>
          <p14:tracePt t="8549" x="7799388" y="1376363"/>
          <p14:tracePt t="8564" x="7799388" y="1393825"/>
          <p14:tracePt t="8566" x="7799388" y="1401763"/>
          <p14:tracePt t="8575" x="7799388" y="1427163"/>
          <p14:tracePt t="8593" x="7799388" y="1462088"/>
          <p14:tracePt t="8611" x="7799388" y="1477963"/>
          <p14:tracePt t="8632" x="7799388" y="1487488"/>
          <p14:tracePt t="8656" x="7799388" y="1504950"/>
          <p14:tracePt t="8673" x="7799388" y="1520825"/>
          <p14:tracePt t="8694" x="7799388" y="1530350"/>
          <p14:tracePt t="9033" x="7781925" y="1530350"/>
          <p14:tracePt t="9050" x="7781925" y="1546225"/>
          <p14:tracePt t="9060" x="7781925" y="1555750"/>
          <p14:tracePt t="9140" x="7781925" y="1563688"/>
          <p14:tracePt t="9156" x="7791450" y="1571625"/>
          <p14:tracePt t="9220" x="7842250" y="1571625"/>
          <p14:tracePt t="9221" x="7850188" y="1571625"/>
          <p14:tracePt t="9236" x="7875588" y="1571625"/>
          <p14:tracePt t="9251" x="7885113" y="1571625"/>
          <p14:tracePt t="9266" x="7900988" y="1571625"/>
          <p14:tracePt t="9298" x="7935913" y="1571625"/>
          <p14:tracePt t="9392" x="7943850" y="1571625"/>
          <p14:tracePt t="9394" x="7961313" y="1571625"/>
          <p14:tracePt t="9403" x="7969250" y="1571625"/>
          <p14:tracePt t="9422" x="8004175" y="1571625"/>
          <p14:tracePt t="9701" x="7994650" y="1571625"/>
          <p14:tracePt t="9716" x="7986713" y="1571625"/>
          <p14:tracePt t="9860" x="8004175" y="1571625"/>
          <p14:tracePt t="9876" x="8029575" y="1571625"/>
          <p14:tracePt t="9877" x="8045450" y="1571625"/>
          <p14:tracePt t="9893" x="8088313" y="1571625"/>
          <p14:tracePt t="9905" x="8113713" y="1571625"/>
          <p14:tracePt t="9923" x="8156575" y="1571625"/>
          <p14:tracePt t="9938" x="8181975" y="1571625"/>
          <p14:tracePt t="9953" x="8189913" y="1571625"/>
          <p14:tracePt t="10047" x="8147050" y="1571625"/>
          <p14:tracePt t="10049" x="8139113" y="1571625"/>
          <p14:tracePt t="10059" x="8105775" y="1571625"/>
          <p14:tracePt t="10077" x="8062913" y="1571625"/>
          <p14:tracePt t="10094" x="8054975" y="1571625"/>
          <p14:tracePt t="10186" x="8070850" y="1571625"/>
          <p14:tracePt t="10200" x="8156575" y="1571625"/>
          <p14:tracePt t="10219" x="8240713" y="1571625"/>
          <p14:tracePt t="10236" x="8359775" y="1571625"/>
          <p14:tracePt t="10254" x="8410575" y="1571625"/>
          <p14:tracePt t="10264" x="8428038" y="1571625"/>
          <p14:tracePt t="10297" x="8377238" y="1571625"/>
          <p14:tracePt t="10317" x="8250238" y="1571625"/>
          <p14:tracePt t="10325" x="8199438" y="1597025"/>
          <p14:tracePt t="10346" x="8096250" y="1606550"/>
          <p14:tracePt t="10371" x="7935913" y="1606550"/>
          <p14:tracePt t="10391" x="7766050" y="1639888"/>
          <p14:tracePt t="10407" x="7680325" y="1649413"/>
          <p14:tracePt t="10429" x="7637463" y="1674813"/>
          <p14:tracePt t="10453" x="7612063" y="1674813"/>
          <p14:tracePt t="10465" x="7596188" y="1682750"/>
          <p14:tracePt t="10487" x="7570788" y="1700213"/>
          <p14:tracePt t="10489" x="7561263" y="1700213"/>
          <p14:tracePt t="10497" x="7527925" y="1700213"/>
          <p14:tracePt t="10518" x="7477125" y="1725613"/>
          <p14:tracePt t="10532" x="7467600" y="1725613"/>
          <p14:tracePt t="10548" x="7442200" y="1725613"/>
          <p14:tracePt t="10562" x="7434263" y="1725613"/>
          <p14:tracePt t="10577" x="7434263" y="1733550"/>
          <p14:tracePt t="10613" x="7400925" y="1733550"/>
          <p14:tracePt t="10622" x="7391400" y="1733550"/>
          <p14:tracePt t="10638" x="7340600" y="1733550"/>
          <p14:tracePt t="10657" x="7315200" y="1733550"/>
          <p14:tracePt t="10688" x="7297738" y="1733550"/>
          <p14:tracePt t="10689" x="7289800" y="1733550"/>
          <p14:tracePt t="10703" x="7229475" y="1733550"/>
          <p14:tracePt t="10705" x="7213600" y="1733550"/>
          <p14:tracePt t="10718" x="7145338" y="1733550"/>
          <p14:tracePt t="10736" x="7094538" y="1725613"/>
          <p14:tracePt t="10738" x="7085013" y="1725613"/>
          <p14:tracePt t="10746" x="7077075" y="1725613"/>
          <p14:tracePt t="10770" x="7059613" y="1708150"/>
          <p14:tracePt t="10831" x="7059613" y="1700213"/>
          <p14:tracePt t="10840" x="7077075" y="1700213"/>
          <p14:tracePt t="10861" x="7178675" y="1700213"/>
          <p14:tracePt t="10881" x="7281863" y="1700213"/>
          <p14:tracePt t="10892" x="7297738" y="1700213"/>
          <p14:tracePt t="10907" x="7323138" y="1700213"/>
          <p14:tracePt t="10909" x="7332663" y="1700213"/>
          <p14:tracePt t="10938" x="7340600" y="1700213"/>
          <p14:tracePt t="11034" x="7264400" y="1700213"/>
          <p14:tracePt t="11047" x="7204075" y="1700213"/>
          <p14:tracePt t="11065" x="7137400" y="1700213"/>
          <p14:tracePt t="11077" x="7119938" y="1700213"/>
          <p14:tracePt t="11092" x="7102475" y="1700213"/>
          <p14:tracePt t="11109" x="7094538" y="1700213"/>
          <p14:tracePt t="11165" x="7085013" y="1690688"/>
          <p14:tracePt t="11204" x="7094538" y="1690688"/>
          <p14:tracePt t="11206" x="7112000" y="1690688"/>
          <p14:tracePt t="11223" x="7162800" y="1690688"/>
          <p14:tracePt t="11235" x="7204075" y="1690688"/>
          <p14:tracePt t="11252" x="7221538" y="1690688"/>
          <p14:tracePt t="11265" x="7239000" y="1690688"/>
          <p14:tracePt t="11528" x="7246938" y="1690688"/>
          <p14:tracePt t="11550" x="7289800" y="1716088"/>
          <p14:tracePt t="11559" x="7323138" y="1741488"/>
          <p14:tracePt t="11577" x="7391400" y="1819275"/>
          <p14:tracePt t="11592" x="7426325" y="1860550"/>
          <p14:tracePt t="11614" x="7451725" y="1895475"/>
          <p14:tracePt t="11622" x="7451725" y="1903413"/>
          <p14:tracePt t="11638" x="7459663" y="1928813"/>
          <p14:tracePt t="11654" x="7467600" y="1946275"/>
          <p14:tracePt t="11672" x="7467600" y="1971675"/>
          <p14:tracePt t="11813" x="7493000" y="1979613"/>
          <p14:tracePt t="11829" x="7535863" y="1979613"/>
          <p14:tracePt t="11846" x="7553325" y="1979613"/>
          <p14:tracePt t="11966" x="7545388" y="1946275"/>
          <p14:tracePt t="11983" x="7527925" y="1938338"/>
          <p14:tracePt t="11985" x="7518400" y="1920875"/>
          <p14:tracePt t="12018" x="7510463" y="1920875"/>
          <p14:tracePt t="12062" x="7502525" y="1911350"/>
          <p14:tracePt t="12092" x="7502525" y="1895475"/>
          <p14:tracePt t="12094" x="7510463" y="1895475"/>
          <p14:tracePt t="12128" x="7518400" y="1895475"/>
          <p14:tracePt t="12158" x="7545388" y="1878013"/>
          <p14:tracePt t="12174" x="7561263" y="1860550"/>
          <p14:tracePt t="12185" x="7578725" y="1852613"/>
          <p14:tracePt t="12206" x="7586663" y="1852613"/>
          <p14:tracePt t="12423" x="7596188" y="1835150"/>
          <p14:tracePt t="12530" x="7621588" y="1827213"/>
          <p14:tracePt t="12548" x="7680325" y="1793875"/>
          <p14:tracePt t="12560" x="7705725" y="1793875"/>
          <p14:tracePt t="12562" x="7715250" y="1793875"/>
          <p14:tracePt t="12575" x="7723188" y="1793875"/>
          <p14:tracePt t="12767" x="7715250" y="1793875"/>
          <p14:tracePt t="12784" x="7672388" y="1793875"/>
          <p14:tracePt t="12802" x="7646988" y="1766888"/>
          <p14:tracePt t="12804" x="7637463" y="1766888"/>
          <p14:tracePt t="12815" x="7629525" y="1766888"/>
          <p14:tracePt t="12816" x="7612063" y="1766888"/>
          <p14:tracePt t="12827" x="7596188" y="1766888"/>
          <p14:tracePt t="12829" x="7586663" y="1766888"/>
          <p14:tracePt t="12841" x="7553325" y="1751013"/>
          <p14:tracePt t="12842" x="7545388" y="1751013"/>
          <p14:tracePt t="12860" x="7485063" y="1725613"/>
          <p14:tracePt t="12886" x="7442200" y="1690688"/>
          <p14:tracePt t="12906" x="7434263" y="1657350"/>
          <p14:tracePt t="12921" x="7434263" y="1639888"/>
          <p14:tracePt t="12937" x="7434263" y="1614488"/>
          <p14:tracePt t="12958" x="7434263" y="1581150"/>
          <p14:tracePt t="12986" x="7434263" y="1563688"/>
          <p14:tracePt t="13000" x="7434263" y="1538288"/>
          <p14:tracePt t="13014" x="7459663" y="1530350"/>
          <p14:tracePt t="13038" x="7493000" y="1512888"/>
          <p14:tracePt t="13047" x="7510463" y="1512888"/>
          <p14:tracePt t="13049" x="7518400" y="1512888"/>
          <p14:tracePt t="13058" x="7545388" y="1512888"/>
          <p14:tracePt t="13091" x="7646988" y="1546225"/>
          <p14:tracePt t="13093" x="7672388" y="1555750"/>
          <p14:tracePt t="13111" x="7748588" y="1571625"/>
          <p14:tracePt t="13127" x="7799388" y="1597025"/>
          <p14:tracePt t="13137" x="7816850" y="1597025"/>
          <p14:tracePt t="13139" x="7832725" y="1606550"/>
          <p14:tracePt t="13167" x="7875588" y="1631950"/>
          <p14:tracePt t="13186" x="7885113" y="1657350"/>
          <p14:tracePt t="13201" x="7900988" y="1690688"/>
          <p14:tracePt t="13220" x="7926388" y="1741488"/>
          <p14:tracePt t="13240" x="7935913" y="1776413"/>
          <p14:tracePt t="13252" x="7943850" y="1801813"/>
          <p14:tracePt t="13282" x="7943850" y="1809750"/>
          <p14:tracePt t="13305" x="7910513" y="1860550"/>
          <p14:tracePt t="13313" x="7885113" y="1870075"/>
          <p14:tracePt t="13332" x="7850188" y="1885950"/>
          <p14:tracePt t="13341" x="7824788" y="1885950"/>
          <p14:tracePt t="13359" x="7766050" y="1895475"/>
          <p14:tracePt t="13377" x="7680325" y="1895475"/>
          <p14:tracePt t="13387" x="7646988" y="1895475"/>
          <p14:tracePt t="13405" x="7612063" y="1895475"/>
          <p14:tracePt t="13529" x="7662863" y="1895475"/>
          <p14:tracePt t="13546" x="7756525" y="1895475"/>
          <p14:tracePt t="13559" x="7842250" y="1895475"/>
          <p14:tracePt t="13561" x="7875588" y="1895475"/>
          <p14:tracePt t="13577" x="7969250" y="1895475"/>
          <p14:tracePt t="13592" x="8020050" y="1895475"/>
          <p14:tracePt t="13594" x="8045450" y="1895475"/>
          <p14:tracePt t="13610" x="8062913" y="1895475"/>
          <p14:tracePt t="13684" x="8070850" y="1895475"/>
          <p14:tracePt t="13699" x="8096250" y="1895475"/>
          <p14:tracePt t="13717" x="8105775" y="1895475"/>
          <p14:tracePt t="14126" x="8096250" y="1895475"/>
          <p14:tracePt t="14141" x="8080375" y="1878013"/>
          <p14:tracePt t="14233" x="8070850" y="1870075"/>
          <p14:tracePt t="14265" x="8070850" y="1860550"/>
          <p14:tracePt t="14280" x="8070850" y="1835150"/>
          <p14:tracePt t="14297" x="8105775" y="1835150"/>
          <p14:tracePt t="14313" x="8215313" y="1835150"/>
          <p14:tracePt t="14330" x="8359775" y="1835150"/>
          <p14:tracePt t="14345" x="8564563" y="1835150"/>
          <p14:tracePt t="14368" x="8724900" y="1844675"/>
          <p14:tracePt t="14370" x="8734425" y="1844675"/>
          <p14:tracePt t="14392" x="8742363" y="1844675"/>
          <p14:tracePt t="14485" x="8699500" y="1870075"/>
          <p14:tracePt t="14501" x="8580438" y="1870075"/>
          <p14:tracePt t="14519" x="8420100" y="1870075"/>
          <p14:tracePt t="14521" x="8394700" y="1870075"/>
          <p14:tracePt t="14533" x="8308975" y="1870075"/>
          <p14:tracePt t="14546" x="8266113" y="1870075"/>
          <p14:tracePt t="14562" x="8232775" y="1885950"/>
          <p14:tracePt t="14580" x="8224838" y="1895475"/>
          <p14:tracePt t="14582" x="8224838" y="1903413"/>
          <p14:tracePt t="14590" x="8207375" y="1911350"/>
          <p14:tracePt t="14611" x="8199438" y="1928813"/>
          <p14:tracePt t="14672" x="8181975" y="1928813"/>
          <p14:tracePt t="14673" x="8164513" y="1928813"/>
          <p14:tracePt t="14691" x="8096250" y="1954213"/>
          <p14:tracePt t="14699" x="8054975" y="1954213"/>
          <p14:tracePt t="14719" x="7935913" y="1989138"/>
          <p14:tracePt t="14721" x="7910513" y="1989138"/>
          <p14:tracePt t="14735" x="7859713" y="1989138"/>
          <p14:tracePt t="14736" x="7842250" y="1989138"/>
          <p14:tracePt t="14747" x="7824788" y="1997075"/>
          <p14:tracePt t="14766" x="7799388" y="1997075"/>
          <p14:tracePt t="14781" x="7773988" y="1997075"/>
          <p14:tracePt t="14801" x="7731125" y="2022475"/>
          <p14:tracePt t="14809" x="7697788" y="2030413"/>
          <p14:tracePt t="14825" x="7654925" y="2055813"/>
          <p14:tracePt t="14842" x="7629525" y="2055813"/>
          <p14:tracePt t="14862" x="7596188" y="2055813"/>
          <p14:tracePt t="14872" x="7570788" y="2055813"/>
          <p14:tracePt t="14888" x="7553325" y="2055813"/>
          <p14:tracePt t="14937" x="7518400" y="2055813"/>
          <p14:tracePt t="14954" x="7477125" y="2055813"/>
          <p14:tracePt t="14973" x="7442200" y="2055813"/>
          <p14:tracePt t="14984" x="7426325" y="2055813"/>
          <p14:tracePt t="15077" x="7400925" y="2055813"/>
          <p14:tracePt t="15093" x="7358063" y="2055813"/>
          <p14:tracePt t="15110" x="7332663" y="2055813"/>
          <p14:tracePt t="15263" x="7315200" y="2055813"/>
          <p14:tracePt t="15278" x="7297738" y="2047875"/>
          <p14:tracePt t="15299" x="7272338" y="2030413"/>
          <p14:tracePt t="15310" x="7272338" y="2005013"/>
          <p14:tracePt t="15325" x="7272338" y="1997075"/>
          <p14:tracePt t="15340" x="7272338" y="1979613"/>
          <p14:tracePt t="15403" x="7272338" y="1963738"/>
          <p14:tracePt t="15427" x="7272338" y="1946275"/>
          <p14:tracePt t="15453" x="7272338" y="1938338"/>
          <p14:tracePt t="15513" x="7272338" y="1903413"/>
          <p14:tracePt t="15528" x="7289800" y="1903413"/>
          <p14:tracePt t="15547" x="7323138" y="1903413"/>
          <p14:tracePt t="15560" x="7340600" y="1903413"/>
          <p14:tracePt t="15561" x="7348538" y="1903413"/>
          <p14:tracePt t="15575" x="7366000" y="1903413"/>
          <p14:tracePt t="15577" x="7373938" y="1903413"/>
          <p14:tracePt t="15625" x="7391400" y="1903413"/>
          <p14:tracePt t="15653" x="7416800" y="1928813"/>
          <p14:tracePt t="15672" x="7426325" y="1928813"/>
          <p14:tracePt t="15689" x="7434263" y="1938338"/>
          <p14:tracePt t="15707" x="7451725" y="1946275"/>
          <p14:tracePt t="15734" x="7451725" y="1954213"/>
          <p14:tracePt t="15759" x="7451725" y="1979613"/>
          <p14:tracePt t="15761" x="7451725" y="1989138"/>
          <p14:tracePt t="15780" x="7434263" y="2022475"/>
          <p14:tracePt t="15795" x="7426325" y="2030413"/>
          <p14:tracePt t="15877" x="7383463" y="2055813"/>
          <p14:tracePt t="15892" x="7358063" y="2055813"/>
          <p14:tracePt t="15893" x="7340600" y="2055813"/>
          <p14:tracePt t="15910" x="7307263" y="2055813"/>
          <p14:tracePt t="15921" x="7297738" y="2055813"/>
          <p14:tracePt t="15935" x="7289800" y="2055813"/>
          <p14:tracePt t="15954" x="7272338" y="2055813"/>
          <p14:tracePt t="15967" x="7256463" y="2055813"/>
          <p14:tracePt t="15985" x="7188200" y="2055813"/>
          <p14:tracePt t="16000" x="7145338" y="2055813"/>
          <p14:tracePt t="16019" x="7127875" y="2055813"/>
          <p14:tracePt t="16047" x="7102475" y="2047875"/>
          <p14:tracePt t="16062" x="7094538" y="2030413"/>
          <p14:tracePt t="16085" x="7094538" y="1997075"/>
          <p14:tracePt t="16109" x="7094538" y="1989138"/>
          <p14:tracePt t="16111" x="7094538" y="1979613"/>
          <p14:tracePt t="16126" x="7094538" y="1963738"/>
          <p14:tracePt t="16146" x="7119938" y="1920875"/>
          <p14:tracePt t="16154" x="7127875" y="1920875"/>
          <p14:tracePt t="16174" x="7170738" y="1895475"/>
          <p14:tracePt t="16183" x="7178675" y="1878013"/>
          <p14:tracePt t="16185" x="7196138" y="1870075"/>
          <p14:tracePt t="16213" x="7246938" y="1860550"/>
          <p14:tracePt t="16240" x="7281863" y="1860550"/>
          <p14:tracePt t="16249" x="7297738" y="1860550"/>
          <p14:tracePt t="16268" x="7408863" y="1860550"/>
          <p14:tracePt t="16277" x="7426325" y="1860550"/>
          <p14:tracePt t="16297" x="7477125" y="1885950"/>
          <p14:tracePt t="16298" x="7493000" y="1895475"/>
          <p14:tracePt t="16329" x="7510463" y="1928813"/>
          <p14:tracePt t="16343" x="7518400" y="1946275"/>
          <p14:tracePt t="16360" x="7535863" y="1979613"/>
          <p14:tracePt t="16375" x="7545388" y="1997075"/>
          <p14:tracePt t="16386" x="7545388" y="2014538"/>
          <p14:tracePt t="16412" x="7545388" y="2022475"/>
          <p14:tracePt t="16440" x="7545388" y="2065338"/>
          <p14:tracePt t="16454" x="7545388" y="2098675"/>
          <p14:tracePt t="16455" x="7545388" y="2108200"/>
          <p14:tracePt t="16468" x="7545388" y="2116138"/>
          <p14:tracePt t="16485" x="7527925" y="2141538"/>
          <p14:tracePt t="16548" x="7518400" y="2141538"/>
          <p14:tracePt t="16563" x="7426325" y="2149475"/>
          <p14:tracePt t="16575" x="7348538" y="2149475"/>
          <p14:tracePt t="16594" x="7264400" y="2149475"/>
          <p14:tracePt t="16610" x="7246938" y="2149475"/>
          <p14:tracePt t="16627" x="7221538" y="2149475"/>
          <p14:tracePt t="16640" x="7204075" y="2149475"/>
          <p14:tracePt t="16653" x="7170738" y="2124075"/>
          <p14:tracePt t="16655" x="7162800" y="2116138"/>
          <p14:tracePt t="16671" x="7119938" y="2108200"/>
          <p14:tracePt t="16687" x="7094538" y="2073275"/>
          <p14:tracePt t="16703" x="7077075" y="2039938"/>
          <p14:tracePt t="16723" x="7059613" y="2022475"/>
          <p14:tracePt t="16733" x="7059613" y="2005013"/>
          <p14:tracePt t="16735" x="7059613" y="1997075"/>
          <p14:tracePt t="16747" x="7059613" y="1979613"/>
          <p14:tracePt t="16767" x="7059613" y="1938338"/>
          <p14:tracePt t="16798" x="7069138" y="1903413"/>
          <p14:tracePt t="16799" x="7077075" y="1903413"/>
          <p14:tracePt t="16812" x="7085013" y="1878013"/>
          <p14:tracePt t="16826" x="7119938" y="1860550"/>
          <p14:tracePt t="16843" x="7137400" y="1860550"/>
          <p14:tracePt t="16844" x="7153275" y="1860550"/>
          <p14:tracePt t="16860" x="7196138" y="1835150"/>
          <p14:tracePt t="16879" x="7246938" y="1835150"/>
          <p14:tracePt t="16888" x="7264400" y="1835150"/>
          <p14:tracePt t="16907" x="7348538" y="1835150"/>
          <p14:tracePt t="16921" x="7391400" y="1835150"/>
          <p14:tracePt t="16923" x="7408863" y="1835150"/>
          <p14:tracePt t="16936" x="7426325" y="1835150"/>
          <p14:tracePt t="16954" x="7451725" y="1860550"/>
          <p14:tracePt t="16969" x="7467600" y="1870075"/>
          <p14:tracePt t="16971" x="7467600" y="1885950"/>
          <p14:tracePt t="16986" x="7502525" y="1938338"/>
          <p14:tracePt t="17012" x="7535863" y="1989138"/>
          <p14:tracePt t="17029" x="7545388" y="2022475"/>
          <p14:tracePt t="17048" x="7561263" y="2039938"/>
          <p14:tracePt t="17069" x="7561263" y="2055813"/>
          <p14:tracePt t="17094" x="7561263" y="2073275"/>
          <p14:tracePt t="17110" x="7561263" y="2082800"/>
          <p14:tracePt t="17112" x="7561263" y="2098675"/>
          <p14:tracePt t="17125" x="7553325" y="2116138"/>
          <p14:tracePt t="17146" x="7545388" y="2116138"/>
          <p14:tracePt t="17174" x="7502525" y="2116138"/>
          <p14:tracePt t="17175" x="7477125" y="2124075"/>
          <p14:tracePt t="17184" x="7459663" y="2124075"/>
          <p14:tracePt t="17203" x="7416800" y="2124075"/>
          <p14:tracePt t="17226" x="7391400" y="2124075"/>
          <p14:tracePt t="17595" x="7383463" y="2141538"/>
          <p14:tracePt t="17610" x="7383463" y="2149475"/>
          <p14:tracePt t="17627" x="7391400" y="2159000"/>
          <p14:tracePt t="17984" x="7408863" y="2166938"/>
          <p14:tracePt t="17999" x="7416800" y="2192338"/>
          <p14:tracePt t="18013" x="7416800" y="2200275"/>
          <p14:tracePt t="18033" x="7426325" y="2209800"/>
          <p14:tracePt t="18046" x="7434263" y="2227263"/>
          <p14:tracePt t="18047" x="7451725" y="2235200"/>
          <p14:tracePt t="18061" x="7502525" y="2278063"/>
          <p14:tracePt t="18077" x="7578725" y="2336800"/>
          <p14:tracePt t="18094" x="7604125" y="2379663"/>
          <p14:tracePt t="18095" x="7604125" y="2397125"/>
          <p14:tracePt t="18113" x="7629525" y="2413000"/>
          <p14:tracePt t="18122" x="7629525" y="2422525"/>
          <p14:tracePt t="18146" x="7629525" y="2438400"/>
          <p14:tracePt t="18155" x="7629525" y="2455863"/>
          <p14:tracePt t="18174" x="7637463" y="2481263"/>
          <p14:tracePt t="18188" x="7646988" y="2498725"/>
          <p14:tracePt t="18205" x="7662863" y="2506663"/>
          <p14:tracePt t="18227" x="7662863" y="2541588"/>
          <p14:tracePt t="18235" x="7662863" y="2549525"/>
          <p14:tracePt t="18254" x="7705725" y="2592388"/>
          <p14:tracePt t="18263" x="7723188" y="2608263"/>
          <p14:tracePt t="18280" x="7773988" y="2625725"/>
          <p14:tracePt t="18297" x="7816850" y="2651125"/>
          <p14:tracePt t="18309" x="7832725" y="2660650"/>
          <p14:tracePt t="18327" x="7842250" y="2668588"/>
          <p14:tracePt t="18346" x="7850188" y="2693988"/>
          <p14:tracePt t="18364" x="7875588" y="2719388"/>
          <p14:tracePt t="18374" x="7885113" y="2736850"/>
          <p14:tracePt t="18375" x="7893050" y="2744788"/>
          <p14:tracePt t="18389" x="7926388" y="2752725"/>
          <p14:tracePt t="18391" x="7935913" y="2762250"/>
          <p14:tracePt t="18404" x="7961313" y="2778125"/>
          <p14:tracePt t="18427" x="7986713" y="2820988"/>
          <p14:tracePt t="18454" x="8012113" y="2846388"/>
          <p14:tracePt t="18483" x="8020050" y="2889250"/>
          <p14:tracePt t="18499" x="8020050" y="2906713"/>
          <p14:tracePt t="18528" x="8020050" y="2922588"/>
          <p14:tracePt t="18545" x="8020050" y="2974975"/>
          <p14:tracePt t="18563" x="8020050" y="3016250"/>
          <p14:tracePt t="18576" x="8020050" y="3041650"/>
          <p14:tracePt t="18594" x="8020050" y="3076575"/>
          <p14:tracePt t="18612" x="8020050" y="3101975"/>
          <p14:tracePt t="18627" x="8020050" y="3135313"/>
          <p14:tracePt t="18644" x="8020050" y="3170238"/>
          <p14:tracePt t="18655" x="7994650" y="3203575"/>
          <p14:tracePt t="18672" x="7986713" y="3221038"/>
          <p14:tracePt t="18700" x="7977188" y="3254375"/>
          <p14:tracePt t="18716" x="7951788" y="3289300"/>
          <p14:tracePt t="18738" x="7926388" y="3314700"/>
          <p14:tracePt t="18739" x="7910513" y="3314700"/>
          <p14:tracePt t="18747" x="7910513" y="3330575"/>
          <p14:tracePt t="18766" x="7900988" y="3355975"/>
          <p14:tracePt t="18783" x="7859713" y="3373438"/>
          <p14:tracePt t="18805" x="7824788" y="3390900"/>
          <p14:tracePt t="18813" x="7807325" y="3398838"/>
          <p14:tracePt t="18815" x="7799388" y="3398838"/>
          <p14:tracePt t="18828" x="7766050" y="3424238"/>
          <p14:tracePt t="18841" x="7723188" y="3441700"/>
          <p14:tracePt t="18864" x="7688263" y="3475038"/>
          <p14:tracePt t="18872" x="7688263" y="3484563"/>
          <p14:tracePt t="18906" x="7680325" y="3484563"/>
          <p14:tracePt t="18921" x="7654925" y="3484563"/>
          <p14:tracePt t="18937" x="7570788" y="3484563"/>
          <p14:tracePt t="18939" x="7553325" y="3484563"/>
          <p14:tracePt t="18954" x="7502525" y="3484563"/>
          <p14:tracePt t="18965" x="7467600" y="3484563"/>
          <p14:tracePt t="18988" x="7426325" y="3484563"/>
          <p14:tracePt t="18997" x="7416800" y="3484563"/>
          <p14:tracePt t="19017" x="7358063" y="3484563"/>
          <p14:tracePt t="19028" x="7307263" y="3484563"/>
          <p14:tracePt t="19048" x="7221538" y="3484563"/>
          <p14:tracePt t="19064" x="7170738" y="3484563"/>
          <p14:tracePt t="19082" x="7145338" y="3484563"/>
          <p14:tracePt t="19095" x="7137400" y="3475038"/>
          <p14:tracePt t="19111" x="7127875" y="3467100"/>
          <p14:tracePt t="19112" x="7127875" y="3449638"/>
          <p14:tracePt t="19121" x="7127875" y="3441700"/>
          <p14:tracePt t="19123" x="7119938" y="3433763"/>
          <p14:tracePt t="19147" x="7102475" y="3382963"/>
          <p14:tracePt t="19155" x="7094538" y="3355975"/>
          <p14:tracePt t="19175" x="7094538" y="3314700"/>
          <p14:tracePt t="19183" x="7094538" y="3297238"/>
          <p14:tracePt t="19204" x="7094538" y="3238500"/>
          <p14:tracePt t="19218" x="7094538" y="3211513"/>
          <p14:tracePt t="19235" x="7094538" y="3170238"/>
          <p14:tracePt t="19249" x="7112000" y="3170238"/>
          <p14:tracePt t="19271" x="7127875" y="3144838"/>
          <p14:tracePt t="19279" x="7137400" y="3135313"/>
          <p14:tracePt t="19296" x="7204075" y="3135313"/>
          <p14:tracePt t="19309" x="7256463" y="3135313"/>
          <p14:tracePt t="19328" x="7366000" y="3135313"/>
          <p14:tracePt t="19347" x="7391400" y="3135313"/>
          <p14:tracePt t="19360" x="7426325" y="3135313"/>
          <p14:tracePt t="19374" x="7451725" y="3135313"/>
          <p14:tracePt t="19390" x="7493000" y="3170238"/>
          <p14:tracePt t="19414" x="7545388" y="3246438"/>
          <p14:tracePt t="19415" x="7553325" y="3254375"/>
          <p14:tracePt t="19435" x="7604125" y="3305175"/>
          <p14:tracePt t="19455" x="7604125" y="3355975"/>
          <p14:tracePt t="19483" x="7604125" y="3441700"/>
          <p14:tracePt t="19501" x="7604125" y="3502025"/>
          <p14:tracePt t="19503" x="7604125" y="3509963"/>
          <p14:tracePt t="19517" x="7604125" y="3517900"/>
          <p14:tracePt t="19539" x="7604125" y="3552825"/>
          <p14:tracePt t="19574" x="7596188" y="3586163"/>
          <p14:tracePt t="19597" x="7586663" y="3594100"/>
          <p14:tracePt t="19608" x="7570788" y="3594100"/>
          <p14:tracePt t="19656" x="7561263" y="3594100"/>
          <p14:tracePt t="19673" x="7545388" y="3594100"/>
          <p14:tracePt t="19674" x="7527925" y="3594100"/>
          <p14:tracePt t="19830" x="7518400" y="3594100"/>
          <p14:tracePt t="19891" x="7510463" y="3594100"/>
          <p14:tracePt t="19907" x="7442200" y="3568700"/>
          <p14:tracePt t="19924" x="7383463" y="3560763"/>
          <p14:tracePt t="19935" x="7358063" y="3552825"/>
          <p14:tracePt t="19952" x="7348538" y="3552825"/>
          <p14:tracePt t="19968" x="7340600" y="3535363"/>
          <p14:tracePt t="19984" x="7332663" y="3509963"/>
          <p14:tracePt t="20006" x="7315200" y="3475038"/>
          <p14:tracePt t="20014" x="7315200" y="3467100"/>
          <p14:tracePt t="20031" x="7315200" y="3433763"/>
          <p14:tracePt t="20048" x="7315200" y="3408363"/>
          <p14:tracePt t="20064" x="7315200" y="3382963"/>
          <p14:tracePt t="20080" x="7315200" y="3348038"/>
          <p14:tracePt t="20098" x="7323138" y="3297238"/>
          <p14:tracePt t="20111" x="7332663" y="3279775"/>
          <p14:tracePt t="20125" x="7340600" y="3271838"/>
          <p14:tracePt t="20140" x="7348538" y="3263900"/>
          <p14:tracePt t="20155" x="7383463" y="3238500"/>
          <p14:tracePt t="20171" x="7416800" y="3211513"/>
          <p14:tracePt t="20190" x="7434263" y="3186113"/>
          <p14:tracePt t="20214" x="7451725" y="3186113"/>
          <p14:tracePt t="20263" x="7459663" y="3178175"/>
          <p14:tracePt t="20283" x="7510463" y="3178175"/>
          <p14:tracePt t="20296" x="7535863" y="3178175"/>
          <p14:tracePt t="20312" x="7553325" y="3178175"/>
          <p14:tracePt t="20328" x="7586663" y="3178175"/>
          <p14:tracePt t="20344" x="7604125" y="3178175"/>
          <p14:tracePt t="20362" x="7629525" y="3211513"/>
          <p14:tracePt t="20375" x="7637463" y="3254375"/>
          <p14:tracePt t="20389" x="7662863" y="3271838"/>
          <p14:tracePt t="20407" x="7662863" y="3289300"/>
          <p14:tracePt t="20427" x="7662863" y="3330575"/>
          <p14:tracePt t="20436" x="7662863" y="3340100"/>
          <p14:tracePt t="20455" x="7654925" y="3373438"/>
          <p14:tracePt t="20469" x="7646988" y="3390900"/>
          <p14:tracePt t="20483" x="7629525" y="3416300"/>
          <p14:tracePt t="20497" x="7604125" y="3424238"/>
          <p14:tracePt t="20515" x="7586663" y="3433763"/>
          <p14:tracePt t="20535" x="7561263" y="3433763"/>
          <p14:tracePt t="20547" x="7545388" y="3433763"/>
          <p14:tracePt t="20561" x="7518400" y="3433763"/>
          <p14:tracePt t="20563" x="7510463" y="3433763"/>
          <p14:tracePt t="20574" x="7485063" y="3433763"/>
          <p14:tracePt t="20594" x="7467600" y="3433763"/>
          <p14:tracePt t="20596" x="7459663" y="3433763"/>
          <p14:tracePt t="20671" x="7442200" y="3433763"/>
          <p14:tracePt t="20686" x="7434263" y="3433763"/>
          <p14:tracePt t="20687" x="7426325" y="3433763"/>
          <p14:tracePt t="20703" x="7416800" y="3433763"/>
          <p14:tracePt t="20747" x="7400925" y="3424238"/>
          <p14:tracePt t="20769" x="7400925" y="3398838"/>
          <p14:tracePt t="20777" x="7400925" y="3390900"/>
          <p14:tracePt t="20801" x="7400925" y="3365500"/>
          <p14:tracePt t="20874" x="7408863" y="3340100"/>
          <p14:tracePt t="20892" x="7426325" y="3314700"/>
          <p14:tracePt t="20911" x="7451725" y="3314700"/>
          <p14:tracePt t="20923" x="7459663" y="3297238"/>
          <p14:tracePt t="20935" x="7467600" y="3297238"/>
          <p14:tracePt t="20968" x="7477125" y="3297238"/>
          <p14:tracePt t="20984" x="7502525" y="3279775"/>
          <p14:tracePt t="21001" x="7545388" y="3271838"/>
          <p14:tracePt t="21015" x="7586663" y="3263900"/>
          <p14:tracePt t="21032" x="7629525" y="3263900"/>
          <p14:tracePt t="21438" x="7646988" y="3263900"/>
          <p14:tracePt t="21576" x="7662863" y="3263900"/>
          <p14:tracePt t="21592" x="7715250" y="3263900"/>
          <p14:tracePt t="21609" x="7799388" y="3263900"/>
          <p14:tracePt t="21612" x="7807325" y="3263900"/>
          <p14:tracePt t="21625" x="7875588" y="3263900"/>
          <p14:tracePt t="21637" x="7935913" y="3263900"/>
          <p14:tracePt t="21664" x="7977188" y="3271838"/>
          <p14:tracePt t="21728" x="8070850" y="3271838"/>
          <p14:tracePt t="21751" x="8147050" y="3297238"/>
          <p14:tracePt t="21765" x="8174038" y="3297238"/>
          <p14:tracePt t="21767" x="8181975" y="3297238"/>
          <p14:tracePt t="21782" x="8199438" y="3297238"/>
          <p14:tracePt t="21784" x="8215313" y="3297238"/>
          <p14:tracePt t="21799" x="8258175" y="3297238"/>
          <p14:tracePt t="21809" x="8283575" y="3297238"/>
          <p14:tracePt t="21829" x="8394700" y="3305175"/>
          <p14:tracePt t="21841" x="8453438" y="3305175"/>
          <p14:tracePt t="21843" x="8478838" y="3305175"/>
          <p14:tracePt t="21860" x="8572500" y="3330575"/>
          <p14:tracePt t="21875" x="8648700" y="3330575"/>
          <p14:tracePt t="21887" x="8709025" y="3330575"/>
          <p14:tracePt t="21909" x="8793163" y="3330575"/>
          <p14:tracePt t="21931" x="8828088" y="3330575"/>
          <p14:tracePt t="21955" x="8878888" y="3330575"/>
          <p14:tracePt t="21965" x="8904288" y="3330575"/>
          <p14:tracePt t="21967" x="8912225" y="3330575"/>
          <p14:tracePt t="21992" x="9039225" y="3348038"/>
          <p14:tracePt t="22000" x="9082088" y="3355975"/>
          <p14:tracePt t="22017" x="9132888" y="3355975"/>
          <p14:tracePt t="22029" x="9167813" y="3373438"/>
          <p14:tracePt t="22050" x="9175750" y="3373438"/>
          <p14:tracePt t="22051" x="9193213" y="3373438"/>
          <p14:tracePt t="22082" x="9236075" y="3390900"/>
          <p14:tracePt t="22083" x="9251950" y="3398838"/>
          <p14:tracePt t="22091" x="9286875" y="3416300"/>
          <p14:tracePt t="22110" x="9345613" y="3424238"/>
          <p14:tracePt t="22135" x="9371013" y="3433763"/>
          <p14:tracePt t="22219" x="9380538" y="3459163"/>
          <p14:tracePt t="22235" x="9388475" y="3475038"/>
          <p14:tracePt t="22247" x="9388475" y="3484563"/>
          <p14:tracePt t="22265" x="9388475" y="3509963"/>
          <p14:tracePt t="22296" x="9388475" y="3543300"/>
          <p14:tracePt t="22310" x="9388475" y="3552825"/>
          <p14:tracePt t="22311" x="9388475" y="3560763"/>
          <p14:tracePt t="22325" x="9388475" y="3568700"/>
          <p14:tracePt t="22348" x="9388475" y="3586163"/>
          <p14:tracePt t="22358" x="9388475" y="3594100"/>
          <p14:tracePt t="22375" x="9388475" y="3603625"/>
          <p14:tracePt t="22392" x="9388475" y="3611563"/>
          <p14:tracePt t="22411" x="9380538" y="3611563"/>
          <p14:tracePt t="22435" x="9353550" y="3646488"/>
          <p14:tracePt t="22517" x="9337675" y="3646488"/>
          <p14:tracePt t="22534" x="9328150" y="3654425"/>
          <p14:tracePt t="22611" x="9328150" y="3679825"/>
          <p14:tracePt t="22627" x="9328150" y="3722688"/>
          <p14:tracePt t="22644" x="9328150" y="3773488"/>
          <p14:tracePt t="22655" x="9328150" y="3806825"/>
          <p14:tracePt t="22671" x="9337675" y="3857625"/>
          <p14:tracePt t="22684" x="9380538" y="3867150"/>
          <p14:tracePt t="22703" x="9405938" y="3900488"/>
          <p14:tracePt t="22719" x="9421813" y="3925888"/>
          <p14:tracePt t="22858" x="9421813" y="3908425"/>
          <p14:tracePt t="22873" x="9421813" y="3875088"/>
          <p14:tracePt t="22889" x="9431338" y="3790950"/>
          <p14:tracePt t="22891" x="9431338" y="3781425"/>
          <p14:tracePt t="22908" x="9456738" y="3773488"/>
          <p14:tracePt t="22936" x="9456738" y="3781425"/>
          <p14:tracePt t="22951" x="9388475" y="3867150"/>
          <p14:tracePt t="22969" x="9312275" y="3943350"/>
          <p14:tracePt t="22971" x="9294813" y="3951288"/>
          <p14:tracePt t="22987" x="9261475" y="3976688"/>
          <p14:tracePt t="23001" x="9218613" y="4011613"/>
          <p14:tracePt t="23019" x="9175750" y="4062413"/>
          <p14:tracePt t="23052" x="9132888" y="4095750"/>
          <p14:tracePt t="23061" x="9117013" y="4113213"/>
          <p14:tracePt t="23082" x="9074150" y="4156075"/>
          <p14:tracePt t="23083" x="9074150" y="4164013"/>
          <p14:tracePt t="23091" x="9056688" y="4189413"/>
          <p14:tracePt t="23110" x="9013825" y="4249738"/>
          <p14:tracePt t="23135" x="8988425" y="4308475"/>
          <p14:tracePt t="23156" x="8955088" y="4376738"/>
          <p14:tracePt t="23173" x="8921750" y="4435475"/>
          <p14:tracePt t="23192" x="8904288" y="4503738"/>
          <p14:tracePt t="23200" x="8886825" y="4538663"/>
          <p14:tracePt t="23219" x="8869363" y="4589463"/>
          <p14:tracePt t="23234" x="8869363" y="4622800"/>
          <p14:tracePt t="23264" x="8836025" y="4648200"/>
          <p14:tracePt t="23283" x="8828088" y="4665663"/>
          <p14:tracePt t="23298" x="8793163" y="4691063"/>
          <p14:tracePt t="23313" x="8785225" y="4699000"/>
          <p14:tracePt t="23315" x="8777288" y="4708525"/>
          <p14:tracePt t="23335" x="8750300" y="4741863"/>
          <p14:tracePt t="23363" x="8750300" y="4749800"/>
          <p14:tracePt t="23409" x="8742363" y="4759325"/>
          <p14:tracePt t="23425" x="8734425" y="4792663"/>
          <p14:tracePt t="23427" x="8716963" y="4792663"/>
          <p14:tracePt t="23435" x="8709025" y="4802188"/>
          <p14:tracePt t="23451" x="8699500" y="4827588"/>
          <p14:tracePt t="23467" x="8691563" y="4835525"/>
          <p14:tracePt t="23502" x="8666163" y="4843463"/>
          <p14:tracePt t="23517" x="8623300" y="4843463"/>
          <p14:tracePt t="23535" x="8547100" y="4843463"/>
          <p14:tracePt t="23547" x="8521700" y="4843463"/>
          <p14:tracePt t="23564" x="8462963" y="4843463"/>
          <p14:tracePt t="23576" x="8435975" y="4843463"/>
          <p14:tracePt t="23601" x="8394700" y="4835525"/>
          <p14:tracePt t="23603" x="8377238" y="4827588"/>
          <p14:tracePt t="23611" x="8369300" y="4810125"/>
          <p14:tracePt t="23640" x="8359775" y="4802188"/>
          <p14:tracePt t="23720" x="8359775" y="4792663"/>
          <p14:tracePt t="23736" x="8359775" y="4784725"/>
          <p14:tracePt t="23753" x="8369300" y="4749800"/>
          <p14:tracePt t="23779" x="8410575" y="4749800"/>
          <p14:tracePt t="23797" x="8488363" y="4749800"/>
          <p14:tracePt t="23799" x="8513763" y="4749800"/>
          <p14:tracePt t="23809" x="8555038" y="4749800"/>
          <p14:tracePt t="23830" x="8640763" y="4749800"/>
          <p14:tracePt t="23832" x="8648700" y="4749800"/>
          <p14:tracePt t="23842" x="8666163" y="4749800"/>
          <p14:tracePt t="23858" x="8683625" y="4749800"/>
          <p14:tracePt t="23921" x="8683625" y="4784725"/>
          <p14:tracePt t="23935" x="8666163" y="4818063"/>
          <p14:tracePt t="23951" x="8658225" y="4835525"/>
          <p14:tracePt t="23970" x="8648700" y="4843463"/>
          <p14:tracePt t="23972" x="8632825" y="4843463"/>
          <p14:tracePt t="23984" x="8623300" y="4843463"/>
          <p14:tracePt t="24003" x="8589963" y="4868863"/>
          <p14:tracePt t="24016" x="8572500" y="4868863"/>
          <p14:tracePt t="24031" x="8539163" y="4886325"/>
          <p14:tracePt t="24046" x="8496300" y="4903788"/>
          <p14:tracePt t="24069" x="8496300" y="4911725"/>
          <p14:tracePt t="24077" x="8488363" y="4911725"/>
          <p14:tracePt t="24096" x="8488363" y="4919663"/>
          <p14:tracePt t="24119" x="8478838" y="4919663"/>
          <p14:tracePt t="24149" x="8410575" y="4929188"/>
          <p14:tracePt t="24157" x="8394700" y="4911725"/>
          <p14:tracePt t="24172" x="8369300" y="4886325"/>
          <p14:tracePt t="24202" x="8351838" y="4802188"/>
          <p14:tracePt t="24218" x="8334375" y="4784725"/>
          <p14:tracePt t="24220" x="8326438" y="4784725"/>
          <p14:tracePt t="24234" x="8318500" y="4749800"/>
          <p14:tracePt t="24260" x="8308975" y="4741863"/>
          <p14:tracePt t="24298" x="8291513" y="4724400"/>
          <p14:tracePt t="24312" x="8291513" y="4716463"/>
          <p14:tracePt t="24315" x="8291513" y="4708525"/>
          <p14:tracePt t="24336" x="8291513" y="4699000"/>
          <p14:tracePt t="24345" x="8291513" y="4683125"/>
          <p14:tracePt t="24363" x="8291513" y="4665663"/>
          <p14:tracePt t="24373" x="8291513" y="4657725"/>
          <p14:tracePt t="24394" x="8301038" y="4657725"/>
          <p14:tracePt t="24402" x="8308975" y="4657725"/>
          <p14:tracePt t="24422" x="8351838" y="4657725"/>
          <p14:tracePt t="24443" x="8369300" y="4657725"/>
          <p14:tracePt t="24450" x="8385175" y="4657725"/>
          <p14:tracePt t="24470" x="8470900" y="4657725"/>
          <p14:tracePt t="24484" x="8488363" y="4665663"/>
          <p14:tracePt t="24497" x="8496300" y="4673600"/>
          <p14:tracePt t="24518" x="8496300" y="4708525"/>
          <p14:tracePt t="24536" x="8496300" y="4733925"/>
          <p14:tracePt t="24547" x="8496300" y="4741863"/>
          <p14:tracePt t="24563" x="8496300" y="4775200"/>
          <p14:tracePt t="24566" x="8496300" y="4784725"/>
          <p14:tracePt t="24574" x="8496300" y="4792663"/>
          <p14:tracePt t="24594" x="8496300" y="4827588"/>
          <p14:tracePt t="24610" x="8496300" y="4835525"/>
          <p14:tracePt t="24626" x="8478838" y="4860925"/>
          <p14:tracePt t="24644" x="8462963" y="4868863"/>
          <p14:tracePt t="24672" x="8420100" y="4878388"/>
          <p14:tracePt t="24683" x="8402638" y="4878388"/>
          <p14:tracePt t="24685" x="8394700" y="4878388"/>
          <p14:tracePt t="24710" x="8334375" y="4903788"/>
          <p14:tracePt t="24718" x="8326438" y="4903788"/>
          <p14:tracePt t="24737" x="8283575" y="4903788"/>
          <p14:tracePt t="24747" x="8266113" y="4894263"/>
          <p14:tracePt t="24767" x="8207375" y="4878388"/>
          <p14:tracePt t="24768" x="8199438" y="4878388"/>
          <p14:tracePt t="24778" x="8181975" y="4878388"/>
          <p14:tracePt t="24798" x="8156575" y="4868863"/>
          <p14:tracePt t="24844" x="8139113" y="4852988"/>
          <p14:tracePt t="24869" x="8105775" y="4835525"/>
          <p14:tracePt t="24986" x="8096250" y="4827588"/>
          <p14:tracePt t="25001" x="8096250" y="4810125"/>
          <p14:tracePt t="25250" x="8096250" y="4802188"/>
          <p14:tracePt t="25266" x="8096250" y="4792663"/>
          <p14:tracePt t="25284" x="8096250" y="4784725"/>
          <p14:tracePt t="25329" x="8096250" y="4759325"/>
          <p14:tracePt t="25343" x="8096250" y="4741863"/>
          <p14:tracePt t="25377" x="8113713" y="4716463"/>
          <p14:tracePt t="25392" x="8131175" y="4716463"/>
          <p14:tracePt t="25435" x="8139113" y="4708525"/>
          <p14:tracePt t="25437" x="8147050" y="4708525"/>
          <p14:tracePt t="25451" x="8174038" y="4708525"/>
          <p14:tracePt t="25453" x="8181975" y="4708525"/>
          <p14:tracePt t="25470" x="8215313" y="4708525"/>
          <p14:tracePt t="25485" x="8258175" y="4708525"/>
          <p14:tracePt t="25497" x="8283575" y="4708525"/>
          <p14:tracePt t="25522" x="8343900" y="4708525"/>
          <p14:tracePt t="25530" x="8351838" y="4708525"/>
          <p14:tracePt t="25551" x="8369300" y="4741863"/>
          <p14:tracePt t="25559" x="8385175" y="4759325"/>
          <p14:tracePt t="25561" x="8394700" y="4775200"/>
          <p14:tracePt t="25578" x="8402638" y="4818063"/>
          <p14:tracePt t="25603" x="8435975" y="4878388"/>
          <p14:tracePt t="25611" x="8435975" y="4911725"/>
          <p14:tracePt t="25630" x="8435975" y="4962525"/>
          <p14:tracePt t="25638" x="8435975" y="4987925"/>
          <p14:tracePt t="25657" x="8435975" y="5013325"/>
          <p14:tracePt t="25673" x="8435975" y="5048250"/>
          <p14:tracePt t="25684" x="8435975" y="5073650"/>
          <p14:tracePt t="25685" x="8420100" y="5081588"/>
          <p14:tracePt t="25712" x="8308975" y="5099050"/>
          <p14:tracePt t="25737" x="8207375" y="5099050"/>
          <p14:tracePt t="25753" x="8156575" y="5099050"/>
          <p14:tracePt t="25766" x="8113713" y="5099050"/>
          <p14:tracePt t="25768" x="8105775" y="5099050"/>
          <p14:tracePt t="25783" x="8062913" y="5099050"/>
          <p14:tracePt t="25785" x="8037513" y="5091113"/>
          <p14:tracePt t="25796" x="8020050" y="5081588"/>
          <p14:tracePt t="25817" x="7977188" y="5048250"/>
          <p14:tracePt t="25825" x="7969250" y="5022850"/>
          <p14:tracePt t="25845" x="7943850" y="4972050"/>
          <p14:tracePt t="25869" x="7926388" y="4894263"/>
          <p14:tracePt t="25892" x="7926388" y="4835525"/>
          <p14:tracePt t="25894" x="7926388" y="4827588"/>
          <p14:tracePt t="25902" x="7926388" y="4802188"/>
          <p14:tracePt t="25923" x="7926388" y="4749800"/>
          <p14:tracePt t="25925" x="7926388" y="4741863"/>
          <p14:tracePt t="25937" x="7935913" y="4716463"/>
          <p14:tracePt t="25951" x="7969250" y="4683125"/>
          <p14:tracePt t="25966" x="8004175" y="4657725"/>
          <p14:tracePt t="25989" x="8054975" y="4622800"/>
          <p14:tracePt t="25999" x="8062913" y="4614863"/>
          <p14:tracePt t="26017" x="8131175" y="4589463"/>
          <p14:tracePt t="26030" x="8147050" y="4589463"/>
          <p14:tracePt t="26046" x="8189913" y="4589463"/>
          <p14:tracePt t="26063" x="8215313" y="4589463"/>
          <p14:tracePt t="26078" x="8224838" y="4589463"/>
          <p14:tracePt t="26092" x="8266113" y="4614863"/>
          <p14:tracePt t="26123" x="8343900" y="4665663"/>
          <p14:tracePt t="26124" x="8359775" y="4673600"/>
          <p14:tracePt t="26137" x="8385175" y="4708525"/>
          <p14:tracePt t="26158" x="8410575" y="4749800"/>
          <p14:tracePt t="26174" x="8435975" y="4802188"/>
          <p14:tracePt t="26189" x="8435975" y="4835525"/>
          <p14:tracePt t="26204" x="8435975" y="4878388"/>
          <p14:tracePt t="26217" x="8435975" y="4911725"/>
          <p14:tracePt t="26235" x="8435975" y="4946650"/>
          <p14:tracePt t="26246" x="8435975" y="4972050"/>
          <p14:tracePt t="26270" x="8402638" y="5005388"/>
          <p14:tracePt t="26277" x="8394700" y="5013325"/>
          <p14:tracePt t="26299" x="8369300" y="5030788"/>
          <p14:tracePt t="26323" x="8318500" y="5048250"/>
          <p14:tracePt t="26326" x="8308975" y="5048250"/>
          <p14:tracePt t="26341" x="8250238" y="5048250"/>
          <p14:tracePt t="26361" x="8199438" y="5048250"/>
          <p14:tracePt t="26375" x="8164513" y="5048250"/>
          <p14:tracePt t="26391" x="8139113" y="5048250"/>
          <p14:tracePt t="26403" x="8113713" y="5048250"/>
          <p14:tracePt t="26405" x="8105775" y="5048250"/>
          <p14:tracePt t="26423" x="8070850" y="5048250"/>
          <p14:tracePt t="26437" x="8037513" y="5048250"/>
          <p14:tracePt t="26457" x="7977188" y="5022850"/>
          <p14:tracePt t="26465" x="7969250" y="5013325"/>
          <p14:tracePt t="26486" x="7926388" y="4979988"/>
          <p14:tracePt t="26497" x="7926388" y="4972050"/>
          <p14:tracePt t="26522" x="7900988" y="4937125"/>
          <p14:tracePt t="26531" x="7900988" y="4919663"/>
          <p14:tracePt t="26551" x="7900988" y="4852988"/>
          <p14:tracePt t="26559" x="7900988" y="4835525"/>
          <p14:tracePt t="26576" x="7900988" y="4802188"/>
          <p14:tracePt t="26603" x="7900988" y="4759325"/>
          <p14:tracePt t="26626" x="7935913" y="4716463"/>
          <p14:tracePt t="26640" x="7961313" y="4683125"/>
          <p14:tracePt t="26641" x="7969250" y="4683125"/>
          <p14:tracePt t="26657" x="7986713" y="4665663"/>
          <p14:tracePt t="26736" x="8004175" y="4657725"/>
          <p14:tracePt t="26767" x="8020050" y="4657725"/>
          <p14:tracePt t="26769" x="8029575" y="4657725"/>
          <p14:tracePt t="26778" x="8045450" y="4657725"/>
          <p14:tracePt t="26798" x="8062913" y="4665663"/>
          <p14:tracePt t="26813" x="8062913" y="4699000"/>
          <p14:tracePt t="26825" x="8088313" y="4733925"/>
          <p14:tracePt t="26859" x="8096250" y="4792663"/>
          <p14:tracePt t="26874" x="8096250" y="4802188"/>
          <p14:tracePt t="26891" x="8096250" y="4827588"/>
          <p14:tracePt t="26909" x="8096250" y="4835525"/>
          <p14:tracePt t="26923" x="8096250" y="4860925"/>
          <p14:tracePt t="26938" x="8096250" y="4886325"/>
          <p14:tracePt t="26951" x="8096250" y="4911725"/>
          <p14:tracePt t="26972" x="8096250" y="4962525"/>
          <p14:tracePt t="26984" x="8096250" y="4987925"/>
          <p14:tracePt t="27003" x="8080375" y="5005388"/>
          <p14:tracePt t="27017" x="8080375" y="5030788"/>
          <p14:tracePt t="27058" x="8054975" y="5056188"/>
          <p14:tracePt t="27066" x="8054975" y="5073650"/>
          <p14:tracePt t="27077" x="8054975" y="5099050"/>
          <p14:tracePt t="27093" x="8054975" y="5124450"/>
          <p14:tracePt t="27114" x="8054975" y="5141913"/>
          <p14:tracePt t="27122" x="8054975" y="5157788"/>
          <p14:tracePt t="27138" x="8054975" y="5175250"/>
          <p14:tracePt t="27157" x="8054975" y="5183188"/>
          <p14:tracePt t="27172" x="8054975" y="5208588"/>
          <p14:tracePt t="27191" x="8054975" y="5226050"/>
          <p14:tracePt t="27204" x="8054975" y="5260975"/>
          <p14:tracePt t="27219" x="8054975" y="5286375"/>
          <p14:tracePt t="27296" x="8054975" y="5294313"/>
          <p14:tracePt t="27297" x="8054975" y="5302250"/>
          <p14:tracePt t="27311" x="8054975" y="5327650"/>
          <p14:tracePt t="27327" x="8062913" y="5353050"/>
          <p14:tracePt t="27329" x="8070850" y="5370513"/>
          <p14:tracePt t="27345" x="8088313" y="5380038"/>
          <p14:tracePt t="27364" x="8096250" y="5387975"/>
          <p14:tracePt t="27531" x="8096250" y="5395913"/>
          <p14:tracePt t="27547" x="8096250" y="5413375"/>
          <p14:tracePt t="27564" x="8080375" y="5421313"/>
          <p14:tracePt t="27580" x="8062913" y="5421313"/>
          <p14:tracePt t="27591" x="8037513" y="5421313"/>
          <p14:tracePt t="27611" x="8029575" y="5421313"/>
          <p14:tracePt t="27640" x="8020050" y="5421313"/>
          <p14:tracePt t="27653" x="7994650" y="5421313"/>
          <p14:tracePt t="27672" x="7969250" y="5421313"/>
          <p14:tracePt t="27779" x="7951788" y="5421313"/>
          <p14:tracePt t="27797" x="7926388" y="5421313"/>
          <p14:tracePt t="27809" x="7910513" y="5421313"/>
          <p14:tracePt t="27826" x="7893050" y="5430838"/>
          <p14:tracePt t="27894" x="7885113" y="5438775"/>
          <p14:tracePt t="27904" x="7850188" y="5464175"/>
          <p14:tracePt t="27925" x="7842250" y="5472113"/>
          <p14:tracePt t="28014" x="7807325" y="5472113"/>
          <p14:tracePt t="28031" x="7766050" y="5472113"/>
          <p14:tracePt t="28047" x="7756525" y="5472113"/>
          <p14:tracePt t="28058" x="7740650" y="5472113"/>
          <p14:tracePt t="28297" x="7731125" y="5472113"/>
          <p14:tracePt t="28308" x="7731125" y="5446713"/>
          <p14:tracePt t="28780" x="7731125" y="5430838"/>
          <p14:tracePt t="28798" x="7748588" y="5421313"/>
          <p14:tracePt t="28832" x="7748588" y="5395913"/>
          <p14:tracePt t="28874" x="7748588" y="5387975"/>
          <p14:tracePt t="29359" x="7740650" y="5380038"/>
          <p14:tracePt t="29391" x="7731125" y="5362575"/>
          <p14:tracePt t="29393" x="7723188" y="5353050"/>
          <p14:tracePt t="29408" x="7697788" y="5353050"/>
          <p14:tracePt t="29420" x="7680325" y="5353050"/>
          <p14:tracePt t="29436" x="7672388" y="5345113"/>
          <p14:tracePt t="29513" x="7654925" y="5345113"/>
          <p14:tracePt t="29528" x="7629525" y="5345113"/>
          <p14:tracePt t="29561" x="7612063" y="5345113"/>
          <p14:tracePt t="29860" x="7604125" y="5337175"/>
          <p14:tracePt t="29875" x="7586663" y="5311775"/>
          <p14:tracePt t="29892" x="7586663" y="5302250"/>
          <p14:tracePt t="30327" x="7570788" y="5294313"/>
          <p14:tracePt t="30359" x="7561263" y="5294313"/>
          <p14:tracePt t="30374" x="7553325" y="5294313"/>
          <p14:tracePt t="30424" x="7545388" y="5302250"/>
          <p14:tracePt t="30469" x="7545388" y="5327650"/>
          <p14:tracePt t="30484" x="7545388" y="5337175"/>
          <p14:tracePt t="30563" x="7527925" y="5345113"/>
          <p14:tracePt t="30579" x="7527925" y="5353050"/>
          <p14:tracePt t="30595" x="7518400" y="5370513"/>
          <p14:tracePt t="30733" x="7518400" y="5380038"/>
          <p14:tracePt t="30779" x="7545388" y="5395913"/>
          <p14:tracePt t="30798" x="7586663" y="5421313"/>
          <p14:tracePt t="30809" x="7629525" y="5438775"/>
          <p14:tracePt t="30825" x="7662863" y="5456238"/>
          <p14:tracePt t="30843" x="7680325" y="5464175"/>
          <p14:tracePt t="30861" x="7680325" y="5497513"/>
          <p14:tracePt t="30872" x="7680325" y="5507038"/>
          <p14:tracePt t="30893" x="7680325" y="5549900"/>
          <p14:tracePt t="30907" x="7680325" y="5583238"/>
          <p14:tracePt t="30925" x="7680325" y="5591175"/>
          <p14:tracePt t="30939" x="7672388" y="5600700"/>
          <p14:tracePt t="30954" x="7654925" y="5608638"/>
          <p14:tracePt t="30977" x="7612063" y="5608638"/>
          <p14:tracePt t="30999" x="7596188" y="5634038"/>
          <p14:tracePt t="31034" x="7570788" y="5641975"/>
          <p14:tracePt t="31046" x="7561263" y="5641975"/>
          <p14:tracePt t="31059" x="7553325" y="5641975"/>
          <p14:tracePt t="31080" x="7502525" y="5641975"/>
          <p14:tracePt t="31094" x="7459663" y="5641975"/>
          <p14:tracePt t="31111" x="7426325" y="5641975"/>
          <p14:tracePt t="31173" x="7416800" y="5641975"/>
          <p14:tracePt t="31190" x="7391400" y="5641975"/>
          <p14:tracePt t="31309" x="7383463" y="5634038"/>
          <p14:tracePt t="31453" x="7383463" y="5616575"/>
          <p14:tracePt t="31470" x="7408863" y="5608638"/>
          <p14:tracePt t="31487" x="7426325" y="5600700"/>
          <p14:tracePt t="31499" x="7459663" y="5600700"/>
          <p14:tracePt t="31501" x="7467600" y="5591175"/>
          <p14:tracePt t="31513" x="7510463" y="5575300"/>
          <p14:tracePt t="31533" x="7553325" y="5575300"/>
          <p14:tracePt t="31549" x="7578725" y="5575300"/>
          <p14:tracePt t="31591" x="7604125" y="5565775"/>
          <p14:tracePt t="31593" x="7621588" y="5565775"/>
          <p14:tracePt t="31610" x="7637463" y="5557838"/>
          <p14:tracePt t="31612" x="7637463" y="5549900"/>
          <p14:tracePt t="31627" x="7646988" y="5549900"/>
          <p14:tracePt t="31798" x="7646988" y="5524500"/>
          <p14:tracePt t="31812" x="7637463" y="5507038"/>
          <p14:tracePt t="31830" x="7612063" y="5507038"/>
          <p14:tracePt t="31846" x="7596188" y="5481638"/>
          <p14:tracePt t="31874" x="7570788" y="5472113"/>
          <p14:tracePt t="31893" x="7510463" y="5446713"/>
          <p14:tracePt t="31903" x="7477125" y="5438775"/>
          <p14:tracePt t="31905" x="7467600" y="5438775"/>
          <p14:tracePt t="31924" x="7426325" y="5405438"/>
          <p14:tracePt t="32029" x="7400925" y="5405438"/>
          <p14:tracePt t="32046" x="7391400" y="5395913"/>
          <p14:tracePt t="32062" x="7373938" y="5380038"/>
          <p14:tracePt t="32078" x="7348538" y="5353050"/>
          <p14:tracePt t="32097" x="7348538" y="5319713"/>
          <p14:tracePt t="32109" x="7332663" y="5294313"/>
          <p14:tracePt t="32125" x="7307263" y="5235575"/>
          <p14:tracePt t="32139" x="7297738" y="5192713"/>
          <p14:tracePt t="32142" x="7297738" y="5183188"/>
          <p14:tracePt t="32153" x="7289800" y="5167313"/>
          <p14:tracePt t="32173" x="7264400" y="5124450"/>
          <p14:tracePt t="32193" x="7264400" y="5106988"/>
          <p14:tracePt t="32206" x="7264400" y="5099050"/>
          <p14:tracePt t="32236" x="7256463" y="5091113"/>
          <p14:tracePt t="32484" x="7229475" y="5022850"/>
          <p14:tracePt t="32499" x="7162800" y="4929188"/>
          <p14:tracePt t="32516" x="7085013" y="4827588"/>
          <p14:tracePt t="32528" x="7018338" y="4749800"/>
          <p14:tracePt t="32553" x="6924675" y="4640263"/>
          <p14:tracePt t="32561" x="6907213" y="4630738"/>
          <p14:tracePt t="32642" x="6889750" y="4622800"/>
          <p14:tracePt t="32684" x="6881813" y="4622800"/>
          <p14:tracePt t="32704" x="6873875" y="4648200"/>
          <p14:tracePt t="32716" x="6848475" y="4657725"/>
          <p14:tracePt t="32733" x="6838950" y="4665663"/>
          <p14:tracePt t="32753" x="6838950" y="4691063"/>
          <p14:tracePt t="32774" x="6838950" y="4699000"/>
          <p14:tracePt t="32799" x="6838950" y="4716463"/>
          <p14:tracePt t="32808" x="6838950" y="4733925"/>
          <p14:tracePt t="32828" x="6856413" y="4759325"/>
          <p14:tracePt t="32843" x="6881813" y="4792663"/>
          <p14:tracePt t="32860" x="6915150" y="4802188"/>
          <p14:tracePt t="32874" x="6950075" y="4827588"/>
          <p14:tracePt t="32886" x="6958013" y="4835525"/>
          <p14:tracePt t="32911" x="6967538" y="4835525"/>
          <p14:tracePt t="32922" x="7008813" y="4860925"/>
          <p14:tracePt t="32940" x="7085013" y="4911725"/>
          <p14:tracePt t="32950" x="7127875" y="4946650"/>
          <p14:tracePt t="32951" x="7153275" y="4954588"/>
          <p14:tracePt t="32965" x="7204075" y="4997450"/>
          <p14:tracePt t="32967" x="7221538" y="5005388"/>
          <p14:tracePt t="32985" x="7264400" y="5030788"/>
          <p14:tracePt t="33000" x="7289800" y="5038725"/>
          <p14:tracePt t="33033" x="7289800" y="5048250"/>
          <p14:tracePt t="33035" x="7297738" y="5048250"/>
          <p14:tracePt t="33047" x="7323138" y="5081588"/>
          <p14:tracePt t="33060" x="7348538" y="5116513"/>
          <p14:tracePt t="33080" x="7366000" y="5124450"/>
          <p14:tracePt t="33094" x="7373938" y="5132388"/>
          <p14:tracePt t="33155" x="7383463" y="5157788"/>
          <p14:tracePt t="33157" x="7383463" y="5167313"/>
          <p14:tracePt t="33172" x="7383463" y="5200650"/>
          <p14:tracePt t="33189" x="7383463" y="5243513"/>
          <p14:tracePt t="33200" x="7358063" y="5251450"/>
          <p14:tracePt t="33220" x="7348538" y="5260975"/>
          <p14:tracePt t="33240" x="7348538" y="5268913"/>
          <p14:tracePt t="33248" x="7340600" y="5268913"/>
          <p14:tracePt t="33250" x="7332663" y="5268913"/>
          <p14:tracePt t="33266" x="7297738" y="5286375"/>
          <p14:tracePt t="33267" x="7289800" y="5286375"/>
          <p14:tracePt t="33282" x="7221538" y="5268913"/>
          <p14:tracePt t="33304" x="7145338" y="5218113"/>
          <p14:tracePt t="33312" x="7127875" y="5208588"/>
          <p14:tracePt t="33326" x="7119938" y="5175250"/>
          <p14:tracePt t="33341" x="7102475" y="5149850"/>
          <p14:tracePt t="33375" x="7102475" y="5081588"/>
          <p14:tracePt t="33394" x="7102475" y="5048250"/>
          <p14:tracePt t="33407" x="7102475" y="5013325"/>
          <p14:tracePt t="33423" x="7102475" y="4997450"/>
          <p14:tracePt t="33437" x="7102475" y="4979988"/>
          <p14:tracePt t="33439" x="7102475" y="4972050"/>
          <p14:tracePt t="33452" x="7102475" y="4962525"/>
          <p14:tracePt t="33467" x="7102475" y="4919663"/>
          <p14:tracePt t="33485" x="7102475" y="4911725"/>
          <p14:tracePt t="33611" x="7112000" y="4894263"/>
          <p14:tracePt t="33622" x="7137400" y="4903788"/>
          <p14:tracePt t="33641" x="7264400" y="4972050"/>
          <p14:tracePt t="33643" x="7289800" y="4997450"/>
          <p14:tracePt t="33660" x="7373938" y="5081588"/>
          <p14:tracePt t="33674" x="7416800" y="5124450"/>
          <p14:tracePt t="33688" x="7459663" y="5175250"/>
          <p14:tracePt t="33704" x="7545388" y="5226050"/>
          <p14:tracePt t="33719" x="7680325" y="5294313"/>
          <p14:tracePt t="33737" x="7832725" y="5353050"/>
          <p14:tracePt t="33748" x="7935913" y="5421313"/>
          <p14:tracePt t="33774" x="8012113" y="5481638"/>
          <p14:tracePt t="33812" x="8012113" y="5497513"/>
          <p14:tracePt t="33826" x="8012113" y="5524500"/>
          <p14:tracePt t="33845" x="8012113" y="5549900"/>
          <p14:tracePt t="33847" x="8012113" y="5557838"/>
          <p14:tracePt t="33861" x="8012113" y="5583238"/>
          <p14:tracePt t="33873" x="8012113" y="5600700"/>
          <p14:tracePt t="33896" x="8012113" y="5634038"/>
          <p14:tracePt t="33904" x="8012113" y="5641975"/>
          <p14:tracePt t="33926" x="8012113" y="5676900"/>
          <p14:tracePt t="34030" x="7986713" y="5684838"/>
          <p14:tracePt t="34047" x="7951788" y="5684838"/>
          <p14:tracePt t="34060" x="7926388" y="5694363"/>
          <p14:tracePt t="34077" x="7850188" y="5694363"/>
          <p14:tracePt t="34093" x="7766050" y="5694363"/>
          <p14:tracePt t="34095" x="7756525" y="5694363"/>
          <p14:tracePt t="34112" x="7723188" y="5694363"/>
          <p14:tracePt t="34173" x="7697788" y="5694363"/>
          <p14:tracePt t="34187" x="7646988" y="5676900"/>
          <p14:tracePt t="34207" x="7561263" y="5608638"/>
          <p14:tracePt t="34220" x="7527925" y="5575300"/>
          <p14:tracePt t="34235" x="7518400" y="5557838"/>
          <p14:tracePt t="34247" x="7518400" y="5524500"/>
          <p14:tracePt t="34268" x="7518400" y="5438775"/>
          <p14:tracePt t="34278" x="7518400" y="5362575"/>
          <p14:tracePt t="34305" x="7518400" y="5141913"/>
          <p14:tracePt t="34313" x="7518400" y="5064125"/>
          <p14:tracePt t="34315" x="7518400" y="5038725"/>
          <p14:tracePt t="34327" x="7545388" y="4962525"/>
          <p14:tracePt t="34340" x="7553325" y="4911725"/>
          <p14:tracePt t="34364" x="7604125" y="4852988"/>
          <p14:tracePt t="34372" x="7629525" y="4843463"/>
          <p14:tracePt t="34392" x="7688263" y="4827588"/>
          <p14:tracePt t="34407" x="7773988" y="4802188"/>
          <p14:tracePt t="34424" x="7875588" y="4792663"/>
          <p14:tracePt t="34439" x="7986713" y="4792663"/>
          <p14:tracePt t="34450" x="8070850" y="4792663"/>
          <p14:tracePt t="34467" x="8181975" y="4792663"/>
          <p14:tracePt t="34484" x="8275638" y="4792663"/>
          <p14:tracePt t="34505" x="8435975" y="4792663"/>
          <p14:tracePt t="34507" x="8470900" y="4802188"/>
          <p14:tracePt t="34515" x="8539163" y="4827588"/>
          <p14:tracePt t="34528" x="8648700" y="4868863"/>
          <p14:tracePt t="34547" x="8785225" y="4929188"/>
          <p14:tracePt t="34567" x="8836025" y="4997450"/>
          <p14:tracePt t="34580" x="8853488" y="5038725"/>
          <p14:tracePt t="34595" x="8878888" y="5132388"/>
          <p14:tracePt t="34609" x="8912225" y="5200650"/>
          <p14:tracePt t="34611" x="8921750" y="5226050"/>
          <p14:tracePt t="34627" x="8955088" y="5311775"/>
          <p14:tracePt t="34644" x="8963025" y="5395913"/>
          <p14:tracePt t="34653" x="8963025" y="5456238"/>
          <p14:tracePt t="34655" x="8963025" y="5481638"/>
          <p14:tracePt t="34675" x="8947150" y="5565775"/>
          <p14:tracePt t="34684" x="8929688" y="5591175"/>
          <p14:tracePt t="34703" x="8878888" y="5641975"/>
          <p14:tracePt t="34722" x="8843963" y="5676900"/>
          <p14:tracePt t="34724" x="8836025" y="5676900"/>
          <p14:tracePt t="34735" x="8777288" y="5684838"/>
          <p14:tracePt t="34750" x="8648700" y="5684838"/>
          <p14:tracePt t="34768" x="8529638" y="5684838"/>
          <p14:tracePt t="34780" x="8453438" y="5684838"/>
          <p14:tracePt t="34798" x="8394700" y="5684838"/>
          <p14:tracePt t="34809" x="8359775" y="5684838"/>
          <p14:tracePt t="34811" x="8351838" y="5684838"/>
          <p14:tracePt t="34834" x="8240713" y="5684838"/>
          <p14:tracePt t="34836" x="8207375" y="5659438"/>
          <p14:tracePt t="34844" x="8147050" y="5634038"/>
          <p14:tracePt t="34859" x="7994650" y="5549900"/>
          <p14:tracePt t="34874" x="7867650" y="5464175"/>
          <p14:tracePt t="34900" x="7773988" y="5387975"/>
          <p14:tracePt t="34927" x="7766050" y="5268913"/>
          <p14:tracePt t="34935" x="7756525" y="5218113"/>
          <p14:tracePt t="34955" x="7756525" y="5038725"/>
          <p14:tracePt t="34979" x="7756525" y="4868863"/>
          <p14:tracePt t="35001" x="7756525" y="4810125"/>
          <p14:tracePt t="35003" x="7756525" y="4802188"/>
          <p14:tracePt t="35017" x="7756525" y="4784725"/>
          <p14:tracePt t="35034" x="7791450" y="4741863"/>
          <p14:tracePt t="35049" x="7850188" y="4699000"/>
          <p14:tracePt t="35063" x="7935913" y="4640263"/>
          <p14:tracePt t="35076" x="7986713" y="4589463"/>
          <p14:tracePt t="35099" x="8088313" y="4538663"/>
          <p14:tracePt t="35111" x="8113713" y="4529138"/>
          <p14:tracePt t="35127" x="8174038" y="4513263"/>
          <p14:tracePt t="35143" x="8258175" y="4521200"/>
          <p14:tracePt t="35161" x="8359775" y="4589463"/>
          <p14:tracePt t="35173" x="8428038" y="4648200"/>
          <p14:tracePt t="35174" x="8445500" y="4665663"/>
          <p14:tracePt t="35185" x="8488363" y="4699000"/>
          <p14:tracePt t="35200" x="8572500" y="4784725"/>
          <p14:tracePt t="35223" x="8648700" y="4929188"/>
          <p14:tracePt t="35233" x="8658225" y="4987925"/>
          <p14:tracePt t="35235" x="8666163" y="5005388"/>
          <p14:tracePt t="35247" x="8683625" y="5091113"/>
          <p14:tracePt t="35267" x="8683625" y="5251450"/>
          <p14:tracePt t="35299" x="8674100" y="5413375"/>
          <p14:tracePt t="35309" x="8666163" y="5438775"/>
          <p14:tracePt t="35328" x="8605838" y="5507038"/>
          <p14:tracePt t="35340" x="8547100" y="5524500"/>
          <p14:tracePt t="35366" x="8377238" y="5557838"/>
          <p14:tracePt t="35375" x="8326438" y="5583238"/>
          <p14:tracePt t="35394" x="8207375" y="5600700"/>
          <p14:tracePt t="35403" x="8181975" y="5608638"/>
          <p14:tracePt t="35423" x="8080375" y="5626100"/>
          <p14:tracePt t="35447" x="7943850" y="5616575"/>
          <p14:tracePt t="35468" x="7885113" y="5575300"/>
          <p14:tracePt t="35499" x="7781925" y="5489575"/>
          <p14:tracePt t="35515" x="7740650" y="5464175"/>
          <p14:tracePt t="35527" x="7723188" y="5446713"/>
          <p14:tracePt t="35549" x="7715250" y="5380038"/>
          <p14:tracePt t="35563" x="7715250" y="5260975"/>
          <p14:tracePt t="35579" x="7715250" y="5132388"/>
          <p14:tracePt t="35594" x="7715250" y="5056188"/>
          <p14:tracePt t="35596" x="7715250" y="5048250"/>
          <p14:tracePt t="35609" x="7723188" y="4997450"/>
          <p14:tracePt t="35611" x="7731125" y="4979988"/>
          <p14:tracePt t="35633" x="7756525" y="4954588"/>
          <p14:tracePt t="35641" x="7766050" y="4937125"/>
          <p14:tracePt t="35660" x="7816850" y="4878388"/>
          <p14:tracePt t="35672" x="7859713" y="4835525"/>
          <p14:tracePt t="35690" x="7918450" y="4784725"/>
          <p14:tracePt t="35691" x="7926388" y="4767263"/>
          <p14:tracePt t="35700" x="7935913" y="4759325"/>
          <p14:tracePt t="35720" x="7969250" y="4759325"/>
          <p14:tracePt t="35741" x="8020050" y="4741863"/>
          <p14:tracePt t="35749" x="8054975" y="4741863"/>
          <p14:tracePt t="35765" x="8139113" y="4741863"/>
          <p14:tracePt t="35767" x="8156575" y="4741863"/>
          <p14:tracePt t="35783" x="8266113" y="4741863"/>
          <p14:tracePt t="35797" x="8359775" y="4759325"/>
          <p14:tracePt t="35799" x="8394700" y="4759325"/>
          <p14:tracePt t="35814" x="8453438" y="4784725"/>
          <p14:tracePt t="35816" x="8478838" y="4792663"/>
          <p14:tracePt t="35825" x="8496300" y="4802188"/>
          <p14:tracePt t="35846" x="8580438" y="4886325"/>
          <p14:tracePt t="35860" x="8615363" y="4954588"/>
          <p14:tracePt t="35877" x="8658225" y="5048250"/>
          <p14:tracePt t="35895" x="8666163" y="5183188"/>
          <p14:tracePt t="35903" x="8666163" y="5260975"/>
          <p14:tracePt t="35923" x="8623300" y="5387975"/>
          <p14:tracePt t="35938" x="8564563" y="5497513"/>
          <p14:tracePt t="35950" x="8496300" y="5557838"/>
          <p14:tracePt t="35984" x="8394700" y="5668963"/>
          <p14:tracePt t="36001" x="8334375" y="5684838"/>
          <p14:tracePt t="36024" x="8189913" y="5684838"/>
          <p14:tracePt t="36032" x="8121650" y="5684838"/>
          <p14:tracePt t="36049" x="7994650" y="5684838"/>
          <p14:tracePt t="36061" x="7926388" y="5659438"/>
          <p14:tracePt t="36075" x="7850188" y="5616575"/>
          <p14:tracePt t="36091" x="7824788" y="5549900"/>
          <p14:tracePt t="36112" x="7816850" y="5395913"/>
          <p14:tracePt t="36123" x="7816850" y="5294313"/>
          <p14:tracePt t="36141" x="7816850" y="5167313"/>
          <p14:tracePt t="36162" x="7816850" y="5081588"/>
          <p14:tracePt t="36164" x="7816850" y="5064125"/>
          <p14:tracePt t="36174" x="7816850" y="5038725"/>
          <p14:tracePt t="36175" x="7816850" y="5022850"/>
          <p14:tracePt t="36184" x="7842250" y="5005388"/>
          <p14:tracePt t="36201" x="7918450" y="4962525"/>
          <p14:tracePt t="36216" x="8004175" y="4929188"/>
          <p14:tracePt t="36236" x="8096250" y="4894263"/>
          <p14:tracePt t="36248" x="8131175" y="4886325"/>
          <p14:tracePt t="36269" x="8174038" y="4886325"/>
          <p14:tracePt t="36271" x="8181975" y="4886325"/>
          <p14:tracePt t="36278" x="8189913" y="4886325"/>
          <p14:tracePt t="36280" x="8199438" y="4886325"/>
          <p14:tracePt t="36300" x="8326438" y="4919663"/>
          <p14:tracePt t="36309" x="8369300" y="4954588"/>
          <p14:tracePt t="36328" x="8445500" y="5056188"/>
          <p14:tracePt t="36341" x="8488363" y="5116513"/>
          <p14:tracePt t="36367" x="8513763" y="5218113"/>
          <p14:tracePt t="36375" x="8513763" y="5260975"/>
          <p14:tracePt t="36394" x="8513763" y="5380038"/>
          <p14:tracePt t="36403" x="8504238" y="5413375"/>
          <p14:tracePt t="36425" x="8478838" y="5507038"/>
          <p14:tracePt t="36447" x="8445500" y="5557838"/>
          <p14:tracePt t="36455" x="8435975" y="5583238"/>
          <p14:tracePt t="36465" x="8420100" y="5591175"/>
          <p14:tracePt t="36499" x="8402638" y="5591175"/>
          <p14:tracePt t="36533" x="8369300" y="5591175"/>
          <p14:tracePt t="36535" x="8351838" y="5591175"/>
          <p14:tracePt t="36545" x="8326438" y="5591175"/>
          <p14:tracePt t="36547" x="8326438" y="5600700"/>
          <p14:tracePt t="36653" x="8318500" y="5608638"/>
          <p14:tracePt t="36675" x="8275638" y="5626100"/>
          <p14:tracePt t="36859" x="8266113" y="5626100"/>
          <p14:tracePt t="36874" x="8240713" y="5634038"/>
          <p14:tracePt t="36888" x="8232775" y="5651500"/>
          <p14:tracePt t="36907" x="8232775" y="5676900"/>
          <p14:tracePt t="36924" x="8232775" y="5684838"/>
          <p14:tracePt t="36966" x="8232775" y="5719763"/>
          <p14:tracePt t="36987" x="8232775" y="5778500"/>
          <p14:tracePt t="36996" x="8232775" y="5795963"/>
          <p14:tracePt t="37017" x="8232775" y="5880100"/>
          <p14:tracePt t="37019" x="8240713" y="5897563"/>
          <p14:tracePt t="37027" x="8258175" y="5922963"/>
          <p14:tracePt t="37048" x="8266113" y="5983288"/>
          <p14:tracePt t="37063" x="8275638" y="6067425"/>
          <p14:tracePt t="37075" x="8308975" y="6135688"/>
          <p14:tracePt t="37089" x="8343900" y="6194425"/>
          <p14:tracePt t="37091" x="8343900" y="6221413"/>
          <p14:tracePt t="37108" x="8351838" y="6288088"/>
          <p14:tracePt t="37130" x="8369300" y="6323013"/>
          <p14:tracePt t="37132" x="8385175" y="6330950"/>
          <p14:tracePt t="37154" x="8377238" y="6356350"/>
          <p14:tracePt t="37155" x="8377238" y="6365875"/>
          <p14:tracePt t="37173" x="8351838" y="6399213"/>
          <p14:tracePt t="37189" x="8291513" y="6416675"/>
          <p14:tracePt t="37191" x="8283575" y="6432550"/>
          <p14:tracePt t="37208" x="8189913" y="6450013"/>
          <p14:tracePt t="37216" x="8139113" y="6450013"/>
          <p14:tracePt t="37236" x="7994650" y="6450013"/>
          <p14:tracePt t="37248" x="7943850" y="6450013"/>
          <p14:tracePt t="37263" x="7885113" y="6457950"/>
          <p14:tracePt t="37281" x="7807325" y="6475413"/>
          <p14:tracePt t="37300" x="7723188" y="6483350"/>
          <p14:tracePt t="37309" x="7688263" y="6483350"/>
          <p14:tracePt t="37312" x="7680325" y="6483350"/>
          <p14:tracePt t="37327" x="7612063" y="6483350"/>
          <p14:tracePt t="37341" x="7570788" y="6483350"/>
          <p14:tracePt t="37343" x="7553325" y="6483350"/>
          <p14:tracePt t="37363" x="7485063" y="6483350"/>
          <p14:tracePt t="37373" x="7459663" y="6483350"/>
          <p14:tracePt t="37388" x="7416800" y="6483350"/>
          <p14:tracePt t="37403" x="7358063" y="6483350"/>
          <p14:tracePt t="37425" x="7332663" y="6483350"/>
          <p14:tracePt t="37427" x="7315200" y="6483350"/>
          <p14:tracePt t="37454" x="7272338" y="6483350"/>
          <p14:tracePt t="37455" x="7264400" y="6483350"/>
          <p14:tracePt t="37470" x="7246938" y="6483350"/>
          <p14:tracePt t="37491" x="7213600" y="6483350"/>
          <p14:tracePt t="37500" x="7204075" y="6483350"/>
          <p14:tracePt t="37515" x="7162800" y="6483350"/>
          <p14:tracePt t="37528" x="7127875" y="6483350"/>
          <p14:tracePt t="37551" x="7059613" y="6483350"/>
          <p14:tracePt t="37581" x="7034213" y="6483350"/>
          <p14:tracePt t="37609" x="7018338" y="6483350"/>
          <p14:tracePt t="37639" x="6975475" y="6483350"/>
          <p14:tracePt t="37653" x="6958013" y="6492875"/>
          <p14:tracePt t="37655" x="6950075" y="6500813"/>
          <p14:tracePt t="37673" x="6932613" y="6500813"/>
          <p14:tracePt t="37736" x="6924675" y="6500813"/>
          <p14:tracePt t="37750" x="6924675" y="6518275"/>
          <p14:tracePt t="37858" x="6942138" y="6510338"/>
          <p14:tracePt t="37875" x="7000875" y="6510338"/>
          <p14:tracePt t="37888" x="7077075" y="6510338"/>
          <p14:tracePt t="37904" x="7170738" y="6518275"/>
          <p14:tracePt t="37924" x="7297738" y="6518275"/>
          <p14:tracePt t="37937" x="7373938" y="6518275"/>
          <p14:tracePt t="37959" x="7578725" y="6518275"/>
          <p14:tracePt t="37967" x="7646988" y="6518275"/>
          <p14:tracePt t="37986" x="7859713" y="6526213"/>
          <p14:tracePt t="37987" x="7926388" y="6526213"/>
          <p14:tracePt t="37997" x="8029575" y="6535738"/>
          <p14:tracePt t="37998" x="8070850" y="6535738"/>
          <p14:tracePt t="38017" x="8215313" y="6535738"/>
          <p14:tracePt t="38019" x="8240713" y="6535738"/>
          <p14:tracePt t="38029" x="8301038" y="6535738"/>
          <p14:tracePt t="38050" x="8410575" y="6535738"/>
          <p14:tracePt t="38052" x="8445500" y="6535738"/>
          <p14:tracePt t="38061" x="8496300" y="6535738"/>
          <p14:tracePt t="38063" x="8529638" y="6535738"/>
          <p14:tracePt t="38076" x="8623300" y="6535738"/>
          <p14:tracePt t="38091" x="8767763" y="6535738"/>
          <p14:tracePt t="38115" x="8878888" y="6535738"/>
          <p14:tracePt t="38123" x="8904288" y="6535738"/>
          <p14:tracePt t="38142" x="8912225" y="6535738"/>
          <p14:tracePt t="38167" x="8963025" y="6535738"/>
          <p14:tracePt t="38188" x="9082088" y="6535738"/>
          <p14:tracePt t="38204" x="9167813" y="6543675"/>
          <p14:tracePt t="38225" x="9236075" y="6543675"/>
          <p14:tracePt t="38312" x="9294813" y="6543675"/>
          <p14:tracePt t="38327" x="9371013" y="6543675"/>
          <p14:tracePt t="38345" x="9431338" y="6543675"/>
          <p14:tracePt t="38360" x="9498013" y="6543675"/>
          <p14:tracePt t="38372" x="9515475" y="6543675"/>
          <p14:tracePt t="38389" x="9532938" y="6543675"/>
          <p14:tracePt t="38408" x="9540875" y="6543675"/>
          <p14:tracePt t="38430" x="9601200" y="6543675"/>
          <p14:tracePt t="38433" x="9617075" y="6543675"/>
          <p14:tracePt t="38454" x="9642475" y="6543675"/>
          <p14:tracePt t="38592" x="9659938" y="6526213"/>
          <p14:tracePt t="38608" x="9659938" y="6457950"/>
          <p14:tracePt t="38624" x="9659938" y="6399213"/>
          <p14:tracePt t="38641" x="9667875" y="6356350"/>
          <p14:tracePt t="38657" x="9685338" y="6288088"/>
          <p14:tracePt t="38659" x="9685338" y="6280150"/>
          <p14:tracePt t="38673" x="9710738" y="6246813"/>
          <p14:tracePt t="38675" x="9710738" y="6229350"/>
          <p14:tracePt t="38684" x="9720263" y="6203950"/>
          <p14:tracePt t="38705" x="9728200" y="6153150"/>
          <p14:tracePt t="38716" x="9728200" y="6127750"/>
          <p14:tracePt t="38749" x="9728200" y="6118225"/>
          <p14:tracePt t="38859" x="9710738" y="6118225"/>
          <p14:tracePt t="38873" x="9667875" y="6118225"/>
          <p14:tracePt t="38875" x="9642475" y="6118225"/>
          <p14:tracePt t="38891" x="9566275" y="6118225"/>
          <p14:tracePt t="38904" x="9498013" y="6118225"/>
          <p14:tracePt t="38923" x="9380538" y="6118225"/>
          <p14:tracePt t="38938" x="9328150" y="6118225"/>
          <p14:tracePt t="38940" x="9302750" y="6118225"/>
          <p14:tracePt t="38960" x="9167813" y="6118225"/>
          <p14:tracePt t="38968" x="9117013" y="6118225"/>
          <p14:tracePt t="38985" x="8988425" y="6118225"/>
          <p14:tracePt t="38987" x="8955088" y="6118225"/>
          <p14:tracePt t="39001" x="8878888" y="6118225"/>
          <p14:tracePt t="39003" x="8861425" y="6118225"/>
          <p14:tracePt t="39012" x="8802688" y="6118225"/>
          <p14:tracePt t="39035" x="8666163" y="6118225"/>
          <p14:tracePt t="39048" x="8605838" y="6118225"/>
          <p14:tracePt t="39064" x="8529638" y="6118225"/>
          <p14:tracePt t="39076" x="8462963" y="6118225"/>
          <p14:tracePt t="39101" x="8318500" y="6118225"/>
          <p14:tracePt t="39111" x="8240713" y="6118225"/>
          <p14:tracePt t="39123" x="8164513" y="6118225"/>
          <p14:tracePt t="39137" x="8096250" y="6102350"/>
          <p14:tracePt t="39156" x="7951788" y="6084888"/>
          <p14:tracePt t="39171" x="7859713" y="6067425"/>
          <p14:tracePt t="39188" x="7773988" y="6059488"/>
          <p14:tracePt t="39205" x="7688263" y="6042025"/>
          <p14:tracePt t="39222" x="7545388" y="6024563"/>
          <p14:tracePt t="39236" x="7442200" y="5999163"/>
          <p14:tracePt t="39251" x="7340600" y="5999163"/>
          <p14:tracePt t="39262" x="7297738" y="5999163"/>
          <p14:tracePt t="39263" x="7272338" y="5999163"/>
          <p14:tracePt t="39288" x="7213600" y="5999163"/>
          <p14:tracePt t="39299" x="7188200" y="5999163"/>
          <p14:tracePt t="39309" x="7170738" y="5999163"/>
          <p14:tracePt t="39329" x="7094538" y="5999163"/>
          <p14:tracePt t="39332" x="7085013" y="5999163"/>
          <p14:tracePt t="39343" x="7034213" y="5991225"/>
          <p14:tracePt t="39360" x="6967538" y="5991225"/>
          <p14:tracePt t="39375" x="6958013" y="5991225"/>
          <p14:tracePt t="39390" x="6950075" y="5991225"/>
          <p14:tracePt t="39410" x="6889750" y="5991225"/>
          <p14:tracePt t="39422" x="6848475" y="5991225"/>
          <p14:tracePt t="39423" x="6831013" y="5991225"/>
          <p14:tracePt t="39436" x="6762750" y="5983288"/>
          <p14:tracePt t="39450" x="6704013" y="5973763"/>
          <p14:tracePt t="39468" x="6653213" y="5957888"/>
          <p14:tracePt t="39624" x="6635750" y="5973763"/>
          <p14:tracePt t="39638" x="6635750" y="6024563"/>
          <p14:tracePt t="39657" x="6635750" y="6067425"/>
          <p14:tracePt t="39674" x="6635750" y="6102350"/>
          <p14:tracePt t="39685" x="6635750" y="6110288"/>
          <p14:tracePt t="39702" x="6635750" y="6135688"/>
          <p14:tracePt t="39718" x="6635750" y="6143625"/>
          <p14:tracePt t="39735" x="6635750" y="6161088"/>
          <p14:tracePt t="39755" x="6635750" y="6194425"/>
          <p14:tracePt t="39766" x="6635750" y="6203950"/>
          <p14:tracePt t="39768" x="6635750" y="6221413"/>
          <p14:tracePt t="39781" x="6635750" y="6237288"/>
          <p14:tracePt t="39798" x="6635750" y="6262688"/>
          <p14:tracePt t="40047" x="6618288" y="6246813"/>
          <p14:tracePt t="40060" x="6575425" y="6229350"/>
          <p14:tracePt t="40075" x="6524625" y="6186488"/>
          <p14:tracePt t="40092" x="6456363" y="6143625"/>
          <p14:tracePt t="40110" x="6380163" y="6084888"/>
          <p14:tracePt t="40112" x="6364288" y="6076950"/>
          <p14:tracePt t="40123" x="6296025" y="6024563"/>
          <p14:tracePt t="40138" x="6227763" y="5957888"/>
          <p14:tracePt t="40139" x="6194425" y="5940425"/>
          <p14:tracePt t="40155" x="6065838" y="5846763"/>
          <p14:tracePt t="40172" x="5913438" y="5727700"/>
          <p14:tracePt t="40184" x="5819775" y="5641975"/>
          <p14:tracePt t="40211" x="5735638" y="5532438"/>
          <p14:tracePt t="40219" x="5735638" y="5524500"/>
          <p14:tracePt t="40282" x="5735638" y="5489575"/>
          <p14:tracePt t="40301" x="5735638" y="5446713"/>
          <p14:tracePt t="40309" x="5735638" y="5421313"/>
          <p14:tracePt t="40329" x="5726113" y="5353050"/>
          <p14:tracePt t="40340" x="5700713" y="5302250"/>
          <p14:tracePt t="40359" x="5657850" y="5251450"/>
          <p14:tracePt t="40375" x="5632450" y="5192713"/>
          <p14:tracePt t="40391" x="5591175" y="5149850"/>
          <p14:tracePt t="40412" x="5513388" y="5064125"/>
          <p14:tracePt t="40422" x="5480050" y="5038725"/>
          <p14:tracePt t="40423" x="5472113" y="5013325"/>
          <p14:tracePt t="40436" x="5386388" y="4954588"/>
          <p14:tracePt t="40450" x="5292725" y="4886325"/>
          <p14:tracePt t="40451" x="5259388" y="4852988"/>
          <p14:tracePt t="40469" x="5140325" y="4759325"/>
          <p14:tracePt t="40488" x="5046663" y="4673600"/>
          <p14:tracePt t="40498" x="5003800" y="4640263"/>
          <p14:tracePt t="40500" x="4978400" y="4622800"/>
          <p14:tracePt t="40514" x="4927600" y="4579938"/>
          <p14:tracePt t="40515" x="4919663" y="4572000"/>
          <p14:tracePt t="40530" x="4868863" y="4529138"/>
          <p14:tracePt t="40555" x="4808538" y="4460875"/>
          <p14:tracePt t="40563" x="4791075" y="4460875"/>
          <p14:tracePt t="40582" x="4740275" y="4419600"/>
          <p14:tracePt t="40590" x="4714875" y="4410075"/>
          <p14:tracePt t="40611" x="4699000" y="4376738"/>
          <p14:tracePt t="40635" x="4699000" y="4368800"/>
          <p14:tracePt t="40671" x="4699000" y="4359275"/>
          <p14:tracePt t="40687" x="4699000" y="4333875"/>
          <p14:tracePt t="40715" x="4699000" y="4325938"/>
          <p14:tracePt t="40736" x="4706938" y="4325938"/>
          <p14:tracePt t="40778" x="4714875" y="4325938"/>
          <p14:tracePt t="40796" x="4749800" y="4316413"/>
          <p14:tracePt t="40797" x="4757738" y="4300538"/>
          <p14:tracePt t="40809" x="4775200" y="4300538"/>
          <p14:tracePt t="40986" x="4775200" y="4291013"/>
          <p14:tracePt t="41001" x="4783138" y="4291013"/>
          <p14:tracePt t="41139" x="4800600" y="4291013"/>
          <p14:tracePt t="41251" x="4818063" y="4291013"/>
          <p14:tracePt t="41359" x="4818063" y="4283075"/>
          <p14:tracePt t="41374" x="4826000" y="4283075"/>
          <p14:tracePt t="41657" x="4826000" y="4275138"/>
          <p14:tracePt t="41674" x="4910138" y="4206875"/>
          <p14:tracePt t="41690" x="5072063" y="4037013"/>
          <p14:tracePt t="41703" x="5208588" y="4002088"/>
          <p14:tracePt t="41719" x="5368925" y="4019550"/>
          <p14:tracePt t="41721" x="5411788" y="4027488"/>
          <p14:tracePt t="41737" x="5556250" y="4138613"/>
          <p14:tracePt t="41755" x="5667375" y="4224338"/>
          <p14:tracePt t="41757" x="5683250" y="4232275"/>
          <p14:tracePt t="41768" x="5735638" y="4249738"/>
          <p14:tracePt t="41769" x="5761038" y="4249738"/>
          <p14:tracePt t="41777" x="5802313" y="4265613"/>
          <p14:tracePt t="41797" x="5853113" y="4283075"/>
          <p14:tracePt t="41811" x="5862638" y="4291013"/>
          <p14:tracePt t="41830" x="5880100" y="4308475"/>
          <p14:tracePt t="44033" x="5888038" y="4300538"/>
          <p14:tracePt t="44048" x="5895975" y="4300538"/>
          <p14:tracePt t="44279" x="5853113" y="4283075"/>
          <p14:tracePt t="44296" x="5429250" y="4121150"/>
          <p14:tracePt t="44315" x="4868863" y="3943350"/>
          <p14:tracePt t="44317" x="4740275" y="3892550"/>
          <p14:tracePt t="44325" x="4503738" y="3763963"/>
          <p14:tracePt t="44343" x="4162425" y="3527425"/>
          <p14:tracePt t="44345" x="4103688" y="3475038"/>
          <p14:tracePt t="44361" x="3865563" y="3297238"/>
          <p14:tracePt t="44371" x="3763963" y="3221038"/>
          <p14:tracePt t="44389" x="3525838" y="3067050"/>
          <p14:tracePt t="44409" x="3389313" y="2940050"/>
          <p14:tracePt t="44422" x="3338513" y="2881313"/>
          <p14:tracePt t="44440" x="3297238" y="2770188"/>
          <p14:tracePt t="44442" x="3270250" y="2752725"/>
          <p14:tracePt t="44451" x="3254375" y="2701925"/>
          <p14:tracePt t="44453" x="3236913" y="2668588"/>
          <p14:tracePt t="44467" x="3194050" y="2574925"/>
          <p14:tracePt t="44468" x="3178175" y="2541588"/>
          <p14:tracePt t="44486" x="3127375" y="2447925"/>
          <p14:tracePt t="44505" x="3100388" y="2371725"/>
          <p14:tracePt t="44517" x="3100388" y="2344738"/>
          <p14:tracePt t="44532" x="3100388" y="2328863"/>
          <p14:tracePt t="44546" x="3100388" y="2303463"/>
          <p14:tracePt t="44561" x="3100388" y="2293938"/>
          <p14:tracePt t="44736" x="3067050" y="2336800"/>
          <p14:tracePt t="44749" x="3049588" y="2371725"/>
          <p14:tracePt t="44769" x="3041650" y="2413000"/>
          <p14:tracePt t="44778" x="3041650" y="2422525"/>
          <p14:tracePt t="44905" x="3041650" y="2447925"/>
          <p14:tracePt t="44923" x="3059113" y="2489200"/>
          <p14:tracePt t="44925" x="3084513" y="2498725"/>
          <p14:tracePt t="44934" x="3127375" y="2524125"/>
          <p14:tracePt t="44950" x="3211513" y="2566988"/>
          <p14:tracePt t="44966" x="3287713" y="2592388"/>
          <p14:tracePt t="44985" x="3313113" y="2608263"/>
          <p14:tracePt t="45010" x="3381375" y="2633663"/>
          <p14:tracePt t="45031" x="3441700" y="2676525"/>
          <p14:tracePt t="45033" x="3467100" y="2693988"/>
          <p14:tracePt t="45052" x="3508375" y="2711450"/>
          <p14:tracePt t="45064" x="3525838" y="2719388"/>
          <p14:tracePt t="45236" x="3559175" y="2762250"/>
          <p14:tracePt t="45237" x="3568700" y="2778125"/>
          <p14:tracePt t="45252" x="3611563" y="2838450"/>
          <p14:tracePt t="45254" x="3627438" y="2863850"/>
          <p14:tracePt t="45264" x="3670300" y="2922588"/>
          <p14:tracePt t="45278" x="3713163" y="3000375"/>
          <p14:tracePt t="45298" x="3763963" y="3119438"/>
          <p14:tracePt t="45317" x="3797300" y="3271838"/>
          <p14:tracePt t="45325" x="3797300" y="3348038"/>
          <p14:tracePt t="45343" x="3781425" y="3654425"/>
          <p14:tracePt t="45345" x="3771900" y="3722688"/>
          <p14:tracePt t="45361" x="3729038" y="3994150"/>
          <p14:tracePt t="45378" x="3729038" y="4206875"/>
          <p14:tracePt t="45386" x="3729038" y="4275138"/>
          <p14:tracePt t="45410" x="3729038" y="4402138"/>
          <p14:tracePt t="45422" x="3729038" y="4445000"/>
          <p14:tracePt t="45438" x="3695700" y="4521200"/>
          <p14:tracePt t="45451" x="3678238" y="4589463"/>
          <p14:tracePt t="45453" x="3662363" y="4614863"/>
          <p14:tracePt t="45467" x="3644900" y="4665663"/>
          <p14:tracePt t="45469" x="3644900" y="4691063"/>
          <p14:tracePt t="45485" x="3644900" y="4749800"/>
          <p14:tracePt t="45497" x="3644900" y="4784725"/>
          <p14:tracePt t="45517" x="3644900" y="4802188"/>
          <p14:tracePt t="45539" x="3644900" y="4827588"/>
          <p14:tracePt t="45541" x="3644900" y="4835525"/>
          <p14:tracePt t="45564" x="3670300" y="4903788"/>
          <p14:tracePt t="45566" x="3678238" y="4919663"/>
          <p14:tracePt t="45575" x="3687763" y="4954588"/>
          <p14:tracePt t="45601" x="3738563" y="5030788"/>
          <p14:tracePt t="45610" x="3756025" y="5048250"/>
          <p14:tracePt t="45627" x="3763963" y="5056188"/>
          <p14:tracePt t="45629" x="3771900" y="5073650"/>
          <p14:tracePt t="45637" x="3771900" y="5081588"/>
          <p14:tracePt t="45659" x="3806825" y="5132388"/>
          <p14:tracePt t="45661" x="3806825" y="5157788"/>
          <p14:tracePt t="45671" x="3814763" y="5183188"/>
          <p14:tracePt t="45673" x="3822700" y="5208588"/>
          <p14:tracePt t="45691" x="3822700" y="5294313"/>
          <p14:tracePt t="45701" x="3822700" y="5337175"/>
          <p14:tracePt t="45718" x="3822700" y="5395913"/>
          <p14:tracePt t="45736" x="3822700" y="5438775"/>
          <p14:tracePt t="45737" x="3814763" y="5456238"/>
          <p14:tracePt t="45746" x="3806825" y="5464175"/>
          <p14:tracePt t="45767" x="3738563" y="5524500"/>
          <p14:tracePt t="45785" x="3619500" y="5600700"/>
          <p14:tracePt t="45797" x="3533775" y="5634038"/>
          <p14:tracePt t="45815" x="3441700" y="5668963"/>
          <p14:tracePt t="45824" x="3398838" y="5694363"/>
          <p14:tracePt t="45843" x="3338513" y="5727700"/>
          <p14:tracePt t="45861" x="3211513" y="5770563"/>
          <p14:tracePt t="45879" x="3100388" y="5821363"/>
          <p14:tracePt t="45881" x="3067050" y="5838825"/>
          <p14:tracePt t="45891" x="3016250" y="5846763"/>
          <p14:tracePt t="45893" x="2973388" y="5846763"/>
          <p14:tracePt t="45908" x="2879725" y="5854700"/>
          <p14:tracePt t="45910" x="2846388" y="5854700"/>
          <p14:tracePt t="45921" x="2752725" y="5846763"/>
          <p14:tracePt t="45943" x="2590800" y="5788025"/>
          <p14:tracePt t="45945" x="2557463" y="5778500"/>
          <p14:tracePt t="45955" x="2506663" y="5745163"/>
          <p14:tracePt t="45971" x="2405063" y="5684838"/>
          <p14:tracePt t="45985" x="2301875" y="5600700"/>
          <p14:tracePt t="46005" x="2217738" y="5481638"/>
          <p14:tracePt t="46014" x="2200275" y="5430838"/>
          <p14:tracePt t="46030" x="2192338" y="5345113"/>
          <p14:tracePt t="46047" x="2192338" y="5268913"/>
          <p14:tracePt t="46067" x="2192338" y="5167313"/>
          <p14:tracePt t="46075" x="2192338" y="5141913"/>
          <p14:tracePt t="46093" x="2251075" y="5038725"/>
          <p14:tracePt t="46113" x="2362200" y="4929188"/>
          <p14:tracePt t="46122" x="2420938" y="4911725"/>
          <p14:tracePt t="46138" x="2574925" y="4852988"/>
          <p14:tracePt t="46158" x="2846388" y="4843463"/>
          <p14:tracePt t="46171" x="2947988" y="4843463"/>
          <p14:tracePt t="46186" x="3033713" y="4878388"/>
          <p14:tracePt t="46201" x="3084513" y="4962525"/>
          <p14:tracePt t="46216" x="3117850" y="5073650"/>
          <p14:tracePt t="46217" x="3135313" y="5132388"/>
          <p14:tracePt t="46237" x="3228975" y="5438775"/>
          <p14:tracePt t="46247" x="3270250" y="5514975"/>
          <p14:tracePt t="46248" x="3287713" y="5557838"/>
          <p14:tracePt t="46262" x="3313113" y="5668963"/>
          <p14:tracePt t="46278" x="3322638" y="5727700"/>
          <p14:tracePt t="46300" x="3297238" y="5778500"/>
          <p14:tracePt t="46302" x="3279775" y="5778500"/>
          <p14:tracePt t="46309" x="3262313" y="5795963"/>
          <p14:tracePt t="46326" x="3194050" y="5813425"/>
          <p14:tracePt t="46345" x="3059113" y="5821363"/>
          <p14:tracePt t="46360" x="2973388" y="5821363"/>
          <p14:tracePt t="46361" x="2940050" y="5821363"/>
          <p14:tracePt t="46375" x="2871788" y="5821363"/>
          <p14:tracePt t="46377" x="2846388" y="5821363"/>
          <p14:tracePt t="46393" x="2795588" y="5821363"/>
          <p14:tracePt t="46412" x="2760663" y="5803900"/>
          <p14:tracePt t="46425" x="2760663" y="5761038"/>
          <p14:tracePt t="46434" x="2760663" y="5735638"/>
          <p14:tracePt t="46452" x="2760663" y="5659438"/>
          <p14:tracePt t="46453" x="2760663" y="5641975"/>
          <p14:tracePt t="46477" x="2760663" y="5524500"/>
          <p14:tracePt t="46485" x="2786063" y="5507038"/>
          <p14:tracePt t="46504" x="2871788" y="5430838"/>
          <p14:tracePt t="46513" x="2889250" y="5405438"/>
          <p14:tracePt t="46535" x="2990850" y="5345113"/>
          <p14:tracePt t="46548" x="3041650" y="5311775"/>
          <p14:tracePt t="46549" x="3059113" y="5294313"/>
          <p14:tracePt t="46560" x="3117850" y="5251450"/>
          <p14:tracePt t="46578" x="3160713" y="5226050"/>
          <p14:tracePt t="46610" x="3211513" y="5183188"/>
          <p14:tracePt t="46845" x="3211513" y="5175250"/>
          <p14:tracePt t="46860" x="3186113" y="5149850"/>
          <p14:tracePt t="46878" x="3178175" y="5149850"/>
          <p14:tracePt t="46891" x="3168650" y="5141913"/>
          <p14:tracePt t="46904" x="3152775" y="5124450"/>
          <p14:tracePt t="46922" x="3135313" y="5099050"/>
          <p14:tracePt t="46937" x="3109913" y="5038725"/>
          <p14:tracePt t="46950" x="3100388" y="4972050"/>
          <p14:tracePt t="46966" x="3100388" y="4835525"/>
          <p14:tracePt t="46985" x="3041650" y="4341813"/>
          <p14:tracePt t="47006" x="2744788" y="3722688"/>
          <p14:tracePt t="47015" x="2549525" y="3424238"/>
          <p14:tracePt t="47031" x="2106613" y="2787650"/>
          <p14:tracePt t="47033" x="1987550" y="2633663"/>
          <p14:tracePt t="47046" x="1657350" y="2209800"/>
          <p14:tracePt t="47069" x="1069975" y="1495425"/>
          <p14:tracePt t="47077" x="884238" y="1274763"/>
          <p14:tracePt t="47094" x="560388" y="892175"/>
          <p14:tracePt t="47113" x="339725" y="544513"/>
          <p14:tracePt t="47122" x="263525" y="450850"/>
          <p14:tracePt t="47145" x="127000" y="203200"/>
          <p14:tracePt t="47153" x="85725" y="136525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643AA2D9-4F80-4281-A50E-EAEADDE8C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017036"/>
              </p:ext>
            </p:extLst>
          </p:nvPr>
        </p:nvGraphicFramePr>
        <p:xfrm>
          <a:off x="991335" y="3209748"/>
          <a:ext cx="10316408" cy="35153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85451">
                  <a:extLst>
                    <a:ext uri="{9D8B030D-6E8A-4147-A177-3AD203B41FA5}">
                      <a16:colId xmlns:a16="http://schemas.microsoft.com/office/drawing/2014/main" val="2897585409"/>
                    </a:ext>
                  </a:extLst>
                </a:gridCol>
                <a:gridCol w="4032745">
                  <a:extLst>
                    <a:ext uri="{9D8B030D-6E8A-4147-A177-3AD203B41FA5}">
                      <a16:colId xmlns:a16="http://schemas.microsoft.com/office/drawing/2014/main" val="269749269"/>
                    </a:ext>
                  </a:extLst>
                </a:gridCol>
                <a:gridCol w="4098212">
                  <a:extLst>
                    <a:ext uri="{9D8B030D-6E8A-4147-A177-3AD203B41FA5}">
                      <a16:colId xmlns:a16="http://schemas.microsoft.com/office/drawing/2014/main" val="1709866681"/>
                    </a:ext>
                  </a:extLst>
                </a:gridCol>
              </a:tblGrid>
              <a:tr h="47347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차이점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369121"/>
                  </a:ext>
                </a:extLst>
              </a:tr>
              <a:tr h="1473534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동적 계획법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dirty="0"/>
                        <a:t>Dynamic Programming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문제를 작게 쪼개서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algn="ctr" latinLnBrk="1"/>
                      <a:r>
                        <a:rPr lang="ko-KR" altLang="en-US" dirty="0"/>
                        <a:t>작은 단위로 분할하여 문제 해결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부분 문제는 중복되어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상위 문제 해결 시 재사용</a:t>
                      </a:r>
                      <a:endParaRPr lang="en-US" altLang="ko-KR" dirty="0"/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b="1" dirty="0"/>
                        <a:t>- </a:t>
                      </a:r>
                      <a:r>
                        <a:rPr lang="en-US" altLang="ko-KR" b="0" dirty="0" err="1"/>
                        <a:t>Memoization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altLang="en-US" b="0" dirty="0"/>
                        <a:t>사용</a:t>
                      </a:r>
                      <a:endParaRPr lang="en-US" altLang="ko-KR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223116"/>
                  </a:ext>
                </a:extLst>
              </a:tr>
              <a:tr h="15683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분할 정복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dirty="0"/>
                        <a:t>Divide and</a:t>
                      </a:r>
                    </a:p>
                    <a:p>
                      <a:pPr algn="ctr" latinLnBrk="1"/>
                      <a:r>
                        <a:rPr lang="en-US" altLang="ko-KR" dirty="0"/>
                        <a:t>Conquer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부분 문제는 중복되지 않아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상위 문제 해결 시 재사용</a:t>
                      </a:r>
                      <a:r>
                        <a:rPr lang="en-US" altLang="ko-KR" dirty="0"/>
                        <a:t>X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b="1" dirty="0"/>
                        <a:t>- </a:t>
                      </a:r>
                      <a:r>
                        <a:rPr lang="en-US" altLang="ko-KR" b="0" dirty="0" err="1"/>
                        <a:t>Memoization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altLang="en-US" b="0" dirty="0"/>
                        <a:t>사용하지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864779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631E0BCF-9011-4B99-99E5-5AFEFD0163E6}"/>
              </a:ext>
            </a:extLst>
          </p:cNvPr>
          <p:cNvGrpSpPr/>
          <p:nvPr/>
        </p:nvGrpSpPr>
        <p:grpSpPr>
          <a:xfrm>
            <a:off x="292039" y="31758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Round Same Side Corner Rectangle 14">
              <a:extLst>
                <a:ext uri="{FF2B5EF4-FFF2-40B4-BE49-F238E27FC236}">
                  <a16:creationId xmlns:a16="http://schemas.microsoft.com/office/drawing/2014/main" id="{FEA3C257-FD64-4A25-AD35-3498541023D4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AutoShape 92">
              <a:extLst>
                <a:ext uri="{FF2B5EF4-FFF2-40B4-BE49-F238E27FC236}">
                  <a16:creationId xmlns:a16="http://schemas.microsoft.com/office/drawing/2014/main" id="{F14CD5BF-560F-45B9-8559-C60CA726D4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5A5C70-EE1E-4C03-BDDD-9DF4018958FC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1863AD-DCF5-462D-A06C-17F0F3E9CCE0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(2) : 12865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분석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0F6B5C2-9485-4302-B53C-70AF119FE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678" y="929491"/>
            <a:ext cx="7122644" cy="21871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B0D975-0F24-4349-AD1B-1EEBDEB5D525}"/>
              </a:ext>
            </a:extLst>
          </p:cNvPr>
          <p:cNvSpPr txBox="1"/>
          <p:nvPr/>
        </p:nvSpPr>
        <p:spPr>
          <a:xfrm>
            <a:off x="7242848" y="3707195"/>
            <a:ext cx="4064895" cy="1394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73125A5E-31D3-4F12-AB74-DB3B9F9524A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1750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80"/>
    </mc:Choice>
    <mc:Fallback>
      <p:transition spd="slow" advTm="18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0FF9AE-AE12-41D5-835E-756C88A75E6F}"/>
              </a:ext>
            </a:extLst>
          </p:cNvPr>
          <p:cNvSpPr txBox="1"/>
          <p:nvPr/>
        </p:nvSpPr>
        <p:spPr>
          <a:xfrm>
            <a:off x="340164" y="1379621"/>
            <a:ext cx="8158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동적 계획법이 일어나기 위한 조건 </a:t>
            </a:r>
            <a:endParaRPr lang="en-US" altLang="ko-KR" b="1" dirty="0"/>
          </a:p>
          <a:p>
            <a:r>
              <a:rPr lang="en-US" altLang="ko-KR" dirty="0"/>
              <a:t>: </a:t>
            </a:r>
            <a:r>
              <a:rPr lang="en-US" altLang="ko-KR" b="1" dirty="0"/>
              <a:t>1.</a:t>
            </a:r>
            <a:r>
              <a:rPr lang="ko-KR" altLang="en-US" dirty="0"/>
              <a:t> 작은 문제가 반복하는 경우</a:t>
            </a:r>
            <a:r>
              <a:rPr lang="en-US" altLang="ko-KR" dirty="0"/>
              <a:t> 	</a:t>
            </a:r>
            <a:r>
              <a:rPr lang="en-US" altLang="ko-KR" b="1" dirty="0"/>
              <a:t>2.</a:t>
            </a:r>
            <a:r>
              <a:rPr lang="en-US" altLang="ko-KR" dirty="0"/>
              <a:t> </a:t>
            </a:r>
            <a:r>
              <a:rPr lang="ko-KR" altLang="en-US" dirty="0"/>
              <a:t>작은 문제는 구할 때마다 정답이 같다</a:t>
            </a:r>
            <a:r>
              <a:rPr lang="en-US" altLang="ko-KR" dirty="0"/>
              <a:t>.</a:t>
            </a:r>
            <a:r>
              <a:rPr lang="en-US" altLang="ko-KR" b="1" dirty="0"/>
              <a:t> </a:t>
            </a:r>
          </a:p>
          <a:p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79064B-50BA-405C-A7D6-707350CC3824}"/>
              </a:ext>
            </a:extLst>
          </p:cNvPr>
          <p:cNvGrpSpPr/>
          <p:nvPr/>
        </p:nvGrpSpPr>
        <p:grpSpPr>
          <a:xfrm>
            <a:off x="292039" y="31758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Round Same Side Corner Rectangle 14">
              <a:extLst>
                <a:ext uri="{FF2B5EF4-FFF2-40B4-BE49-F238E27FC236}">
                  <a16:creationId xmlns:a16="http://schemas.microsoft.com/office/drawing/2014/main" id="{E0927539-69B4-489A-9270-C3E79527DB86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AutoShape 92">
              <a:extLst>
                <a:ext uri="{FF2B5EF4-FFF2-40B4-BE49-F238E27FC236}">
                  <a16:creationId xmlns:a16="http://schemas.microsoft.com/office/drawing/2014/main" id="{DA4079AA-ACF4-4ED8-AFC8-FA54A3EB05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EC05C3-B421-4BE1-BE61-64CDD1FA93D8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C74EF4-7BB8-4DAE-BC80-22E3F5D1EAC7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(2) : 12865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분석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24D86E53-6E6A-4021-AB23-8F6348659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947042"/>
              </p:ext>
            </p:extLst>
          </p:nvPr>
        </p:nvGraphicFramePr>
        <p:xfrm>
          <a:off x="340164" y="2184365"/>
          <a:ext cx="7570680" cy="18288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46335">
                  <a:extLst>
                    <a:ext uri="{9D8B030D-6E8A-4147-A177-3AD203B41FA5}">
                      <a16:colId xmlns:a16="http://schemas.microsoft.com/office/drawing/2014/main" val="3162386023"/>
                    </a:ext>
                  </a:extLst>
                </a:gridCol>
                <a:gridCol w="946335">
                  <a:extLst>
                    <a:ext uri="{9D8B030D-6E8A-4147-A177-3AD203B41FA5}">
                      <a16:colId xmlns:a16="http://schemas.microsoft.com/office/drawing/2014/main" val="3145656975"/>
                    </a:ext>
                  </a:extLst>
                </a:gridCol>
                <a:gridCol w="946335">
                  <a:extLst>
                    <a:ext uri="{9D8B030D-6E8A-4147-A177-3AD203B41FA5}">
                      <a16:colId xmlns:a16="http://schemas.microsoft.com/office/drawing/2014/main" val="3995459672"/>
                    </a:ext>
                  </a:extLst>
                </a:gridCol>
                <a:gridCol w="946335">
                  <a:extLst>
                    <a:ext uri="{9D8B030D-6E8A-4147-A177-3AD203B41FA5}">
                      <a16:colId xmlns:a16="http://schemas.microsoft.com/office/drawing/2014/main" val="2237991753"/>
                    </a:ext>
                  </a:extLst>
                </a:gridCol>
                <a:gridCol w="946335">
                  <a:extLst>
                    <a:ext uri="{9D8B030D-6E8A-4147-A177-3AD203B41FA5}">
                      <a16:colId xmlns:a16="http://schemas.microsoft.com/office/drawing/2014/main" val="1677433095"/>
                    </a:ext>
                  </a:extLst>
                </a:gridCol>
                <a:gridCol w="946335">
                  <a:extLst>
                    <a:ext uri="{9D8B030D-6E8A-4147-A177-3AD203B41FA5}">
                      <a16:colId xmlns:a16="http://schemas.microsoft.com/office/drawing/2014/main" val="4066094029"/>
                    </a:ext>
                  </a:extLst>
                </a:gridCol>
                <a:gridCol w="946335">
                  <a:extLst>
                    <a:ext uri="{9D8B030D-6E8A-4147-A177-3AD203B41FA5}">
                      <a16:colId xmlns:a16="http://schemas.microsoft.com/office/drawing/2014/main" val="850067324"/>
                    </a:ext>
                  </a:extLst>
                </a:gridCol>
                <a:gridCol w="946335">
                  <a:extLst>
                    <a:ext uri="{9D8B030D-6E8A-4147-A177-3AD203B41FA5}">
                      <a16:colId xmlns:a16="http://schemas.microsoft.com/office/drawing/2014/main" val="3210919866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/>
                        <a:t>무게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30618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76618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4722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638789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535608"/>
                  </a:ext>
                </a:extLst>
              </a:tr>
            </a:tbl>
          </a:graphicData>
        </a:graphic>
      </p:graphicFrame>
      <p:graphicFrame>
        <p:nvGraphicFramePr>
          <p:cNvPr id="20" name="표 7">
            <a:extLst>
              <a:ext uri="{FF2B5EF4-FFF2-40B4-BE49-F238E27FC236}">
                <a16:creationId xmlns:a16="http://schemas.microsoft.com/office/drawing/2014/main" id="{5DCDC069-9486-4740-ADEF-DCEEE883F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163095"/>
              </p:ext>
            </p:extLst>
          </p:nvPr>
        </p:nvGraphicFramePr>
        <p:xfrm>
          <a:off x="340164" y="4106219"/>
          <a:ext cx="7570680" cy="18288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46335">
                  <a:extLst>
                    <a:ext uri="{9D8B030D-6E8A-4147-A177-3AD203B41FA5}">
                      <a16:colId xmlns:a16="http://schemas.microsoft.com/office/drawing/2014/main" val="3162386023"/>
                    </a:ext>
                  </a:extLst>
                </a:gridCol>
                <a:gridCol w="946335">
                  <a:extLst>
                    <a:ext uri="{9D8B030D-6E8A-4147-A177-3AD203B41FA5}">
                      <a16:colId xmlns:a16="http://schemas.microsoft.com/office/drawing/2014/main" val="3145656975"/>
                    </a:ext>
                  </a:extLst>
                </a:gridCol>
                <a:gridCol w="946335">
                  <a:extLst>
                    <a:ext uri="{9D8B030D-6E8A-4147-A177-3AD203B41FA5}">
                      <a16:colId xmlns:a16="http://schemas.microsoft.com/office/drawing/2014/main" val="3995459672"/>
                    </a:ext>
                  </a:extLst>
                </a:gridCol>
                <a:gridCol w="946335">
                  <a:extLst>
                    <a:ext uri="{9D8B030D-6E8A-4147-A177-3AD203B41FA5}">
                      <a16:colId xmlns:a16="http://schemas.microsoft.com/office/drawing/2014/main" val="2237991753"/>
                    </a:ext>
                  </a:extLst>
                </a:gridCol>
                <a:gridCol w="946335">
                  <a:extLst>
                    <a:ext uri="{9D8B030D-6E8A-4147-A177-3AD203B41FA5}">
                      <a16:colId xmlns:a16="http://schemas.microsoft.com/office/drawing/2014/main" val="1677433095"/>
                    </a:ext>
                  </a:extLst>
                </a:gridCol>
                <a:gridCol w="946335">
                  <a:extLst>
                    <a:ext uri="{9D8B030D-6E8A-4147-A177-3AD203B41FA5}">
                      <a16:colId xmlns:a16="http://schemas.microsoft.com/office/drawing/2014/main" val="4066094029"/>
                    </a:ext>
                  </a:extLst>
                </a:gridCol>
                <a:gridCol w="946335">
                  <a:extLst>
                    <a:ext uri="{9D8B030D-6E8A-4147-A177-3AD203B41FA5}">
                      <a16:colId xmlns:a16="http://schemas.microsoft.com/office/drawing/2014/main" val="850067324"/>
                    </a:ext>
                  </a:extLst>
                </a:gridCol>
                <a:gridCol w="946335">
                  <a:extLst>
                    <a:ext uri="{9D8B030D-6E8A-4147-A177-3AD203B41FA5}">
                      <a16:colId xmlns:a16="http://schemas.microsoft.com/office/drawing/2014/main" val="3210919866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/>
                        <a:t>무게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30618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76618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4722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638789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53560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3261A8F-4175-460F-A7BE-CE675F2F555B}"/>
              </a:ext>
            </a:extLst>
          </p:cNvPr>
          <p:cNvSpPr txBox="1"/>
          <p:nvPr/>
        </p:nvSpPr>
        <p:spPr>
          <a:xfrm>
            <a:off x="292038" y="6065435"/>
            <a:ext cx="1155156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번의 경우 </a:t>
            </a:r>
            <a:r>
              <a:rPr lang="ko-KR" altLang="en-US" dirty="0"/>
              <a:t>작은 문제들의 저장 값들을 화살표에서 나타내 듯 계속해서 다음 </a:t>
            </a:r>
            <a:r>
              <a:rPr lang="en-US" altLang="ko-KR" dirty="0"/>
              <a:t>item</a:t>
            </a:r>
            <a:r>
              <a:rPr lang="ko-KR" altLang="en-US" dirty="0"/>
              <a:t>에서 참조하고</a:t>
            </a:r>
            <a:r>
              <a:rPr lang="en-US" altLang="ko-KR" dirty="0"/>
              <a:t>, </a:t>
            </a:r>
          </a:p>
          <a:p>
            <a:r>
              <a:rPr lang="en-US" altLang="ko-KR" b="1" dirty="0"/>
              <a:t>2</a:t>
            </a:r>
            <a:r>
              <a:rPr lang="ko-KR" altLang="en-US" b="1" dirty="0"/>
              <a:t>번의 경우는 </a:t>
            </a:r>
            <a:r>
              <a:rPr lang="ko-KR" altLang="en-US" dirty="0"/>
              <a:t>입력 값을 배열에 저장 해놓고 불러오기 때문에 입력 값이 달라지지 않는 이상 같은 정답을 출력</a:t>
            </a:r>
            <a:endParaRPr lang="en-US" altLang="ko-KR" dirty="0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CB7B2B9-F698-4255-AE36-70A092E7EDFD}"/>
              </a:ext>
            </a:extLst>
          </p:cNvPr>
          <p:cNvCxnSpPr>
            <a:cxnSpLocks/>
            <a:stCxn id="19" idx="3"/>
            <a:endCxn id="20" idx="3"/>
          </p:cNvCxnSpPr>
          <p:nvPr/>
        </p:nvCxnSpPr>
        <p:spPr>
          <a:xfrm>
            <a:off x="7910844" y="3098765"/>
            <a:ext cx="12700" cy="1921854"/>
          </a:xfrm>
          <a:prstGeom prst="bentConnector3">
            <a:avLst>
              <a:gd name="adj1" fmla="val 672630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BDF2086A-8118-453E-8459-1FC945F0F12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1287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33"/>
    </mc:Choice>
    <mc:Fallback>
      <p:transition spd="slow" advTm="30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0FF9AE-AE12-41D5-835E-756C88A75E6F}"/>
              </a:ext>
            </a:extLst>
          </p:cNvPr>
          <p:cNvSpPr txBox="1"/>
          <p:nvPr/>
        </p:nvSpPr>
        <p:spPr>
          <a:xfrm>
            <a:off x="340164" y="1379621"/>
            <a:ext cx="7486345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Top-Down VS Bottom-Up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?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간단하게 말하면 전자는 </a:t>
            </a:r>
            <a:r>
              <a:rPr lang="ko-KR" altLang="en-US" b="1" dirty="0"/>
              <a:t>재귀함수</a:t>
            </a:r>
            <a:r>
              <a:rPr lang="ko-KR" altLang="en-US" dirty="0"/>
              <a:t>를 통해</a:t>
            </a:r>
            <a:r>
              <a:rPr lang="en-US" altLang="ko-KR" dirty="0"/>
              <a:t>, </a:t>
            </a:r>
            <a:r>
              <a:rPr lang="ko-KR" altLang="en-US" dirty="0"/>
              <a:t>후자는</a:t>
            </a:r>
            <a:r>
              <a:rPr lang="ko-KR" altLang="en-US" b="1" dirty="0"/>
              <a:t> 반복문</a:t>
            </a:r>
            <a:r>
              <a:rPr lang="ko-KR" altLang="en-US" dirty="0"/>
              <a:t>을 통해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Top-Down</a:t>
            </a:r>
          </a:p>
          <a:p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/>
              <a:t>큰 문제를 작은 문제로 나눈다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작은 문제를 푼다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작은 문제를 바탕으로 큰 문제를 해결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5ACBA5-1F62-490A-A80A-831EC5364772}"/>
              </a:ext>
            </a:extLst>
          </p:cNvPr>
          <p:cNvSpPr txBox="1"/>
          <p:nvPr/>
        </p:nvSpPr>
        <p:spPr>
          <a:xfrm>
            <a:off x="340164" y="4411579"/>
            <a:ext cx="66271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Bottom-Up</a:t>
            </a:r>
          </a:p>
          <a:p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/>
              <a:t>문제를 크기가 작은 문제부터 차례대로 푼다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문제의 크기를 조금씩 크게 만들면서 문제 해결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작은 문제를 풀면서 왔기 때문에</a:t>
            </a:r>
            <a:r>
              <a:rPr lang="en-US" altLang="ko-KR" dirty="0"/>
              <a:t>, </a:t>
            </a:r>
            <a:r>
              <a:rPr lang="ko-KR" altLang="en-US" dirty="0"/>
              <a:t>큰 문제는 항상 해결 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반복하면 가장 큰 문제를 해결 가능</a:t>
            </a:r>
            <a:endParaRPr lang="en-US" altLang="ko-KR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59E1710-3A96-454A-A057-CC7AC35F9219}"/>
              </a:ext>
            </a:extLst>
          </p:cNvPr>
          <p:cNvGrpSpPr/>
          <p:nvPr/>
        </p:nvGrpSpPr>
        <p:grpSpPr>
          <a:xfrm>
            <a:off x="292039" y="31758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Round Same Side Corner Rectangle 14">
              <a:extLst>
                <a:ext uri="{FF2B5EF4-FFF2-40B4-BE49-F238E27FC236}">
                  <a16:creationId xmlns:a16="http://schemas.microsoft.com/office/drawing/2014/main" id="{6DD5F9F1-B2F3-43E5-A26E-7AADB2A10170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AutoShape 92">
              <a:extLst>
                <a:ext uri="{FF2B5EF4-FFF2-40B4-BE49-F238E27FC236}">
                  <a16:creationId xmlns:a16="http://schemas.microsoft.com/office/drawing/2014/main" id="{D4B7EAE8-4B0F-4B08-B1B1-54258B1BD3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6B9B00-018A-490D-9218-EE5761003596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EF8463-5A8D-4337-9A94-0DF63D46FAC2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(2) : 12865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분석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245AA9E-191A-4975-8A03-A4959A6C9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712" y="2180587"/>
            <a:ext cx="7184825" cy="19729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4102FA-A153-4686-A19F-CEB6A27E7C4E}"/>
              </a:ext>
            </a:extLst>
          </p:cNvPr>
          <p:cNvSpPr txBox="1"/>
          <p:nvPr/>
        </p:nvSpPr>
        <p:spPr>
          <a:xfrm>
            <a:off x="340164" y="4411579"/>
            <a:ext cx="6798573" cy="1972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BC43EE-9546-48B7-A83F-EB7184177F47}"/>
              </a:ext>
            </a:extLst>
          </p:cNvPr>
          <p:cNvSpPr txBox="1"/>
          <p:nvPr/>
        </p:nvSpPr>
        <p:spPr>
          <a:xfrm>
            <a:off x="4830712" y="1629948"/>
            <a:ext cx="2853456" cy="4591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53088E22-8CEF-458B-AB94-D8CE1CB7AF3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4752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15"/>
    </mc:Choice>
    <mc:Fallback>
      <p:transition spd="slow" advTm="11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21" grpId="0" animBg="1"/>
      <p:bldP spid="22" grpId="0" animBg="1"/>
    </p:bldLst>
  </p:timing>
  <p:extLst>
    <p:ext uri="{3A86A75C-4F4B-4683-9AE1-C65F6400EC91}">
      <p14:laserTraceLst xmlns:p14="http://schemas.microsoft.com/office/powerpoint/2010/main">
        <p14:tracePtLst>
          <p14:tracePt t="228" x="7485063" y="3424238"/>
          <p14:tracePt t="238" x="7467600" y="3416300"/>
          <p14:tracePt t="582" x="7467600" y="3433763"/>
          <p14:tracePt t="607" x="7596188" y="3492500"/>
          <p14:tracePt t="618" x="7646988" y="3527425"/>
          <p14:tracePt t="628" x="7680325" y="3543300"/>
          <p14:tracePt t="630" x="7688263" y="3560763"/>
          <p14:tracePt t="647" x="7731125" y="3603625"/>
          <p14:tracePt t="663" x="7766050" y="3629025"/>
          <p14:tracePt t="679" x="7799388" y="3662363"/>
          <p14:tracePt t="698" x="7807325" y="3748088"/>
          <p14:tracePt t="706" x="7807325" y="3781425"/>
          <p14:tracePt t="730" x="7842250" y="3867150"/>
          <p14:tracePt t="737" x="7850188" y="3883025"/>
          <p14:tracePt t="756" x="7850188" y="3908425"/>
          <p14:tracePt t="774" x="7850188" y="3943350"/>
          <p14:tracePt t="789" x="7850188" y="3960813"/>
          <p14:tracePt t="800" x="7842250" y="3994150"/>
          <p14:tracePt t="820" x="7766050" y="4044950"/>
          <p14:tracePt t="822" x="7740650" y="4052888"/>
          <p14:tracePt t="842" x="7654925" y="4087813"/>
          <p14:tracePt t="852" x="7637463" y="4095750"/>
          <p14:tracePt t="864" x="7604125" y="4113213"/>
          <p14:tracePt t="881" x="7553325" y="4121150"/>
          <p14:tracePt t="904" x="7477125" y="4130675"/>
          <p14:tracePt t="906" x="7459663" y="4130675"/>
          <p14:tracePt t="914" x="7416800" y="4130675"/>
          <p14:tracePt t="927" x="7348538" y="4130675"/>
          <p14:tracePt t="943" x="7256463" y="4130675"/>
          <p14:tracePt t="960" x="7178675" y="4130675"/>
          <p14:tracePt t="961" x="7170738" y="4130675"/>
          <p14:tracePt t="981" x="7127875" y="4130675"/>
          <p14:tracePt t="994" x="7085013" y="4130675"/>
          <p14:tracePt t="1008" x="7034213" y="4130675"/>
          <p14:tracePt t="1010" x="7008813" y="4130675"/>
          <p14:tracePt t="1020" x="6967538" y="4130675"/>
          <p14:tracePt t="1022" x="6932613" y="4130675"/>
          <p14:tracePt t="1038" x="6864350" y="4130675"/>
          <p14:tracePt t="1056" x="6780213" y="4130675"/>
          <p14:tracePt t="1066" x="6711950" y="4105275"/>
          <p14:tracePt t="1089" x="6618288" y="4011613"/>
          <p14:tracePt t="1101" x="6584950" y="3968750"/>
          <p14:tracePt t="1118" x="6567488" y="3908425"/>
          <p14:tracePt t="1129" x="6550025" y="3867150"/>
          <p14:tracePt t="1154" x="6491288" y="3756025"/>
          <p14:tracePt t="1163" x="6483350" y="3713163"/>
          <p14:tracePt t="1181" x="6465888" y="3568700"/>
          <p14:tracePt t="1195" x="6465888" y="3459163"/>
          <p14:tracePt t="1209" x="6465888" y="3355975"/>
          <p14:tracePt t="1211" x="6465888" y="3314700"/>
          <p14:tracePt t="1228" x="6465888" y="3152775"/>
          <p14:tracePt t="1229" x="6465888" y="3127375"/>
          <p14:tracePt t="1246" x="6473825" y="3033713"/>
          <p14:tracePt t="1255" x="6483350" y="2990850"/>
          <p14:tracePt t="1276" x="6534150" y="2897188"/>
          <p14:tracePt t="1278" x="6559550" y="2871788"/>
          <p14:tracePt t="1289" x="6626225" y="2778125"/>
          <p14:tracePt t="1305" x="6711950" y="2676525"/>
          <p14:tracePt t="1306" x="6745288" y="2651125"/>
          <p14:tracePt t="1316" x="6788150" y="2600325"/>
          <p14:tracePt t="1318" x="6823075" y="2566988"/>
          <p14:tracePt t="1333" x="6881813" y="2506663"/>
          <p14:tracePt t="1334" x="6907213" y="2481263"/>
          <p14:tracePt t="1350" x="7000875" y="2438400"/>
          <p14:tracePt t="1371" x="7112000" y="2387600"/>
          <p14:tracePt t="1378" x="7153275" y="2379663"/>
          <p14:tracePt t="1394" x="7264400" y="2362200"/>
          <p14:tracePt t="1414" x="7426325" y="2362200"/>
          <p14:tracePt t="1442" x="7680325" y="2362200"/>
          <p14:tracePt t="1461" x="7900988" y="2397125"/>
          <p14:tracePt t="1477" x="8062913" y="2463800"/>
          <p14:tracePt t="1493" x="8174038" y="2524125"/>
          <p14:tracePt t="1495" x="8189913" y="2549525"/>
          <p14:tracePt t="1504" x="8240713" y="2592388"/>
          <p14:tracePt t="1506" x="8266113" y="2608263"/>
          <p14:tracePt t="1520" x="8318500" y="2686050"/>
          <p14:tracePt t="1522" x="8343900" y="2719388"/>
          <p14:tracePt t="1539" x="8428038" y="2846388"/>
          <p14:tracePt t="1554" x="8478838" y="2982913"/>
          <p14:tracePt t="1568" x="8513763" y="3109913"/>
          <p14:tracePt t="1582" x="8521700" y="3238500"/>
          <p14:tracePt t="1602" x="8521700" y="3398838"/>
          <p14:tracePt t="1621" x="8478838" y="3517900"/>
          <p14:tracePt t="1630" x="8445500" y="3560763"/>
          <p14:tracePt t="1648" x="8377238" y="3662363"/>
          <p14:tracePt t="1662" x="8291513" y="3756025"/>
          <p14:tracePt t="1678" x="8207375" y="3857625"/>
          <p14:tracePt t="1694" x="8113713" y="3925888"/>
          <p14:tracePt t="1715" x="8029575" y="3986213"/>
          <p14:tracePt t="1727" x="7977188" y="3994150"/>
          <p14:tracePt t="1742" x="7893050" y="4027488"/>
          <p14:tracePt t="1754" x="7807325" y="4037013"/>
          <p14:tracePt t="1780" x="7629525" y="4052888"/>
          <p14:tracePt t="1781" x="7586663" y="4052888"/>
          <p14:tracePt t="1790" x="7518400" y="4070350"/>
          <p14:tracePt t="1800" x="7459663" y="4079875"/>
          <p14:tracePt t="1802" x="7416800" y="4087813"/>
          <p14:tracePt t="1816" x="7315200" y="4113213"/>
          <p14:tracePt t="1818" x="7289800" y="4113213"/>
          <p14:tracePt t="1838" x="7145338" y="4121150"/>
          <p14:tracePt t="1855" x="7059613" y="4121150"/>
          <p14:tracePt t="1864" x="7018338" y="4121150"/>
          <p14:tracePt t="1866" x="7000875" y="4105275"/>
          <p14:tracePt t="1882" x="6932613" y="4019550"/>
          <p14:tracePt t="1896" x="6889750" y="3935413"/>
          <p14:tracePt t="1898" x="6881813" y="3908425"/>
          <p14:tracePt t="1915" x="6831013" y="3756025"/>
          <p14:tracePt t="1927" x="6780213" y="3654425"/>
          <p14:tracePt t="1946" x="6737350" y="3467100"/>
          <p14:tracePt t="1961" x="6704013" y="3314700"/>
          <p14:tracePt t="1982" x="6669088" y="3109913"/>
          <p14:tracePt t="1992" x="6669088" y="3025775"/>
          <p14:tracePt t="1994" x="6669088" y="2990850"/>
          <p14:tracePt t="2004" x="6669088" y="2906713"/>
          <p14:tracePt t="2006" x="6669088" y="2863850"/>
          <p14:tracePt t="2022" x="6669088" y="2736850"/>
          <p14:tracePt t="2043" x="6729413" y="2651125"/>
          <p14:tracePt t="2050" x="6754813" y="2617788"/>
          <p14:tracePt t="2067" x="6856413" y="2549525"/>
          <p14:tracePt t="2083" x="6967538" y="2473325"/>
          <p14:tracePt t="2106" x="7170738" y="2387600"/>
          <p14:tracePt t="2114" x="7246938" y="2379663"/>
          <p14:tracePt t="2133" x="7408863" y="2354263"/>
          <p14:tracePt t="2144" x="7493000" y="2354263"/>
          <p14:tracePt t="2146" x="7535863" y="2354263"/>
          <p14:tracePt t="2171" x="7791450" y="2387600"/>
          <p14:tracePt t="2179" x="7859713" y="2397125"/>
          <p14:tracePt t="2198" x="8054975" y="2473325"/>
          <p14:tracePt t="2207" x="8113713" y="2516188"/>
          <p14:tracePt t="2231" x="8275638" y="2651125"/>
          <p14:tracePt t="2239" x="8326438" y="2719388"/>
          <p14:tracePt t="2260" x="8445500" y="2897188"/>
          <p14:tracePt t="2262" x="8470900" y="2932113"/>
          <p14:tracePt t="2269" x="8496300" y="3016250"/>
          <p14:tracePt t="2289" x="8564563" y="3195638"/>
          <p14:tracePt t="2290" x="8572500" y="3246438"/>
          <p14:tracePt t="2313" x="8615363" y="3492500"/>
          <p14:tracePt t="2322" x="8615363" y="3568700"/>
          <p14:tracePt t="2331" x="8615363" y="3619500"/>
          <p14:tracePt t="2354" x="8539163" y="3756025"/>
          <p14:tracePt t="2363" x="8504238" y="3816350"/>
          <p14:tracePt t="2381" x="8435975" y="3951288"/>
          <p14:tracePt t="2398" x="8359775" y="4044950"/>
          <p14:tracePt t="2416" x="8266113" y="4130675"/>
          <p14:tracePt t="2426" x="8181975" y="4171950"/>
          <p14:tracePt t="2448" x="8020050" y="4214813"/>
          <p14:tracePt t="2461" x="7893050" y="4240213"/>
          <p14:tracePt t="2477" x="7807325" y="4257675"/>
          <p14:tracePt t="2479" x="7773988" y="4257675"/>
          <p14:tracePt t="2489" x="7697788" y="4257675"/>
          <p14:tracePt t="2504" x="7629525" y="4257675"/>
          <p14:tracePt t="2506" x="7604125" y="4257675"/>
          <p14:tracePt t="2522" x="7502525" y="4283075"/>
          <p14:tracePt t="2541" x="7391400" y="4291013"/>
          <p14:tracePt t="2554" x="7340600" y="4300538"/>
          <p14:tracePt t="2568" x="7289800" y="4300538"/>
          <p14:tracePt t="2587" x="7246938" y="4300538"/>
          <p14:tracePt t="2600" x="7221538" y="4275138"/>
          <p14:tracePt t="2622" x="7188200" y="4249738"/>
          <p14:tracePt t="2630" x="7178675" y="4224338"/>
          <p14:tracePt t="2648" x="7162800" y="4181475"/>
          <p14:tracePt t="2663" x="7145338" y="4146550"/>
          <p14:tracePt t="2665" x="7145338" y="4138613"/>
          <p14:tracePt t="2675" x="7137400" y="4105275"/>
          <p14:tracePt t="2694" x="7119938" y="4062413"/>
          <p14:tracePt t="2710" x="7119938" y="4052888"/>
          <p14:tracePt t="2788" x="7102475" y="4044950"/>
          <p14:tracePt t="2790" x="7102475" y="4037013"/>
          <p14:tracePt t="2806" x="7094538" y="3994150"/>
          <p14:tracePt t="2816" x="7085013" y="3968750"/>
          <p14:tracePt t="2835" x="7077075" y="3917950"/>
          <p14:tracePt t="2850" x="7059613" y="3883025"/>
          <p14:tracePt t="2868" x="7059613" y="3824288"/>
          <p14:tracePt t="2870" x="7059613" y="3806825"/>
          <p14:tracePt t="2879" x="7059613" y="3756025"/>
          <p14:tracePt t="2906" x="7059613" y="3586163"/>
          <p14:tracePt t="2916" x="7059613" y="3543300"/>
          <p14:tracePt t="2917" x="7059613" y="3527425"/>
          <p14:tracePt t="2928" x="7069138" y="3492500"/>
          <p14:tracePt t="2941" x="7077075" y="3449638"/>
          <p14:tracePt t="2966" x="7094538" y="3382963"/>
          <p14:tracePt t="2975" x="7112000" y="3365500"/>
          <p14:tracePt t="2994" x="7170738" y="3297238"/>
          <p14:tracePt t="3010" x="7221538" y="3246438"/>
          <p14:tracePt t="3022" x="7256463" y="3203575"/>
          <p14:tracePt t="3039" x="7297738" y="3170238"/>
          <p14:tracePt t="3050" x="7323138" y="3170238"/>
          <p14:tracePt t="3068" x="7366000" y="3160713"/>
          <p14:tracePt t="3070" x="7373938" y="3152775"/>
          <p14:tracePt t="3084" x="7416800" y="3152775"/>
          <p14:tracePt t="3086" x="7426325" y="3152775"/>
          <p14:tracePt t="3102" x="7510463" y="3152775"/>
          <p14:tracePt t="3114" x="7586663" y="3160713"/>
          <p14:tracePt t="3129" x="7637463" y="3195638"/>
          <p14:tracePt t="3131" x="7662863" y="3203575"/>
          <p14:tracePt t="3147" x="7731125" y="3228975"/>
          <p14:tracePt t="3168" x="7859713" y="3289300"/>
          <p14:tracePt t="3181" x="7977188" y="3355975"/>
          <p14:tracePt t="3195" x="8054975" y="3408363"/>
          <p14:tracePt t="3207" x="8113713" y="3459163"/>
          <p14:tracePt t="3224" x="8174038" y="3543300"/>
          <p14:tracePt t="3227" x="8181975" y="3568700"/>
          <p14:tracePt t="3239" x="8199438" y="3629025"/>
          <p14:tracePt t="3255" x="8215313" y="3748088"/>
          <p14:tracePt t="3274" x="8215313" y="3917950"/>
          <p14:tracePt t="3296" x="8215313" y="4087813"/>
          <p14:tracePt t="3304" x="8215313" y="4130675"/>
          <p14:tracePt t="3305" x="8215313" y="4156075"/>
          <p14:tracePt t="3316" x="8215313" y="4171950"/>
          <p14:tracePt t="3318" x="8207375" y="4181475"/>
          <p14:tracePt t="3334" x="8189913" y="4224338"/>
          <p14:tracePt t="3352" x="8147050" y="4240213"/>
          <p14:tracePt t="3369" x="8105775" y="4257675"/>
          <p14:tracePt t="3381" x="8080375" y="4265613"/>
          <p14:tracePt t="3397" x="8070850" y="4265613"/>
          <p14:tracePt t="3414" x="8037513" y="4265613"/>
          <p14:tracePt t="3434" x="7943850" y="4265613"/>
          <p14:tracePt t="3442" x="7900988" y="4265613"/>
          <p14:tracePt t="3462" x="7824788" y="4265613"/>
          <p14:tracePt t="3477" x="7756525" y="4265613"/>
          <p14:tracePt t="3490" x="7715250" y="4265613"/>
          <p14:tracePt t="3504" x="7646988" y="4257675"/>
          <p14:tracePt t="3506" x="7629525" y="4257675"/>
          <p14:tracePt t="3521" x="7510463" y="4232275"/>
          <p14:tracePt t="3539" x="7416800" y="4189413"/>
          <p14:tracePt t="3557" x="7332663" y="4130675"/>
          <p14:tracePt t="3567" x="7307263" y="4105275"/>
          <p14:tracePt t="3587" x="7213600" y="4044950"/>
          <p14:tracePt t="3601" x="7137400" y="3994150"/>
          <p14:tracePt t="3615" x="7077075" y="3960813"/>
          <p14:tracePt t="3635" x="7000875" y="3925888"/>
          <p14:tracePt t="3648" x="6992938" y="3917950"/>
          <p14:tracePt t="3726" x="7043738" y="3917950"/>
          <p14:tracePt t="3741" x="7137400" y="3917950"/>
          <p14:tracePt t="3755" x="7246938" y="3917950"/>
          <p14:tracePt t="3770" x="7426325" y="3917950"/>
          <p14:tracePt t="3789" x="7731125" y="3917950"/>
          <p14:tracePt t="3801" x="7842250" y="3925888"/>
          <p14:tracePt t="3823" x="7893050" y="3943350"/>
          <p14:tracePt t="3867" x="7885113" y="3951288"/>
          <p14:tracePt t="3882" x="7842250" y="3968750"/>
          <p14:tracePt t="3900" x="7756525" y="3994150"/>
          <p14:tracePt t="3902" x="7723188" y="3994150"/>
          <p14:tracePt t="3915" x="7604125" y="4002088"/>
          <p14:tracePt t="3917" x="7570788" y="4002088"/>
          <p14:tracePt t="3928" x="7502525" y="4002088"/>
          <p14:tracePt t="3943" x="7213600" y="4002088"/>
          <p14:tracePt t="3960" x="7085013" y="4002088"/>
          <p14:tracePt t="3962" x="7077075" y="4002088"/>
          <p14:tracePt t="3976" x="7059613" y="4002088"/>
          <p14:tracePt t="3995" x="7059613" y="3976688"/>
          <p14:tracePt t="4008" x="7069138" y="3976688"/>
          <p14:tracePt t="4022" x="7085013" y="3968750"/>
          <p14:tracePt t="4038" x="7137400" y="3968750"/>
          <p14:tracePt t="4055" x="7196138" y="3960813"/>
          <p14:tracePt t="4070" x="7323138" y="3935413"/>
          <p14:tracePt t="4090" x="7621588" y="3917950"/>
          <p14:tracePt t="4100" x="7731125" y="3917950"/>
          <p14:tracePt t="4114" x="7961313" y="3917950"/>
          <p14:tracePt t="4131" x="8156575" y="3917950"/>
          <p14:tracePt t="4147" x="8240713" y="3917950"/>
          <p14:tracePt t="4167" x="8258175" y="3917950"/>
          <p14:tracePt t="4175" x="8250238" y="3917950"/>
          <p14:tracePt t="4198" x="8164513" y="3917950"/>
          <p14:tracePt t="4207" x="8096250" y="3917950"/>
          <p14:tracePt t="4230" x="7824788" y="3917950"/>
          <p14:tracePt t="4239" x="7697788" y="3917950"/>
          <p14:tracePt t="4254" x="7510463" y="3917950"/>
          <p14:tracePt t="4269" x="7315200" y="3917950"/>
          <p14:tracePt t="4291" x="7178675" y="3908425"/>
          <p14:tracePt t="4309" x="7127875" y="3892550"/>
          <p14:tracePt t="4351" x="7127875" y="3883025"/>
          <p14:tracePt t="4366" x="7162800" y="3875088"/>
          <p14:tracePt t="4381" x="7239000" y="3867150"/>
          <p14:tracePt t="4382" x="7281863" y="3867150"/>
          <p14:tracePt t="4395" x="7383463" y="3849688"/>
          <p14:tracePt t="4416" x="7731125" y="3849688"/>
          <p14:tracePt t="4418" x="7791450" y="3849688"/>
          <p14:tracePt t="4426" x="7918450" y="3849688"/>
          <p14:tracePt t="4447" x="8189913" y="3849688"/>
          <p14:tracePt t="4462" x="8343900" y="3849688"/>
          <p14:tracePt t="4476" x="8394700" y="3849688"/>
          <p14:tracePt t="4478" x="8402638" y="3849688"/>
          <p14:tracePt t="4492" x="8428038" y="3849688"/>
          <p14:tracePt t="4508" x="8435975" y="3849688"/>
          <p14:tracePt t="4561" x="8291513" y="3857625"/>
          <p14:tracePt t="4570" x="8232775" y="3867150"/>
          <p14:tracePt t="4586" x="7951788" y="3883025"/>
          <p14:tracePt t="4602" x="7646988" y="3925888"/>
          <p14:tracePt t="4613" x="7477125" y="3943350"/>
          <p14:tracePt t="4629" x="7348538" y="3943350"/>
          <p14:tracePt t="4631" x="7315200" y="3943350"/>
          <p14:tracePt t="4649" x="7229475" y="3943350"/>
          <p14:tracePt t="4663" x="7221538" y="3943350"/>
          <p14:tracePt t="4738" x="7239000" y="3935413"/>
          <p14:tracePt t="4753" x="7340600" y="3935413"/>
          <p14:tracePt t="4771" x="7502525" y="3925888"/>
          <p14:tracePt t="4791" x="7850188" y="3917950"/>
          <p14:tracePt t="4806" x="8020050" y="3917950"/>
          <p14:tracePt t="4824" x="8096250" y="3917950"/>
          <p14:tracePt t="4831" x="8105775" y="3917950"/>
          <p14:tracePt t="4914" x="8029575" y="3917950"/>
          <p14:tracePt t="4930" x="7910513" y="3917950"/>
          <p14:tracePt t="4931" x="7859713" y="3917950"/>
          <p14:tracePt t="4942" x="7731125" y="3917950"/>
          <p14:tracePt t="4943" x="7654925" y="3917950"/>
          <p14:tracePt t="4958" x="7477125" y="3917950"/>
          <p14:tracePt t="4960" x="7426325" y="3917950"/>
          <p14:tracePt t="4978" x="7213600" y="3917950"/>
          <p14:tracePt t="4992" x="7018338" y="3917950"/>
          <p14:tracePt t="5009" x="6889750" y="3917950"/>
          <p14:tracePt t="5036" x="6797675" y="3917950"/>
          <p14:tracePt t="5039" x="6788150" y="3917950"/>
          <p14:tracePt t="5067" x="6780213" y="3917950"/>
          <p14:tracePt t="5101" x="6745288" y="3917950"/>
          <p14:tracePt t="5116" x="6678613" y="3917950"/>
          <p14:tracePt t="5129" x="6592888" y="3908425"/>
          <p14:tracePt t="5145" x="6456363" y="3849688"/>
          <p14:tracePt t="5164" x="6296025" y="3790950"/>
          <p14:tracePt t="5181" x="6159500" y="3738563"/>
          <p14:tracePt t="5198" x="5989638" y="3697288"/>
          <p14:tracePt t="5200" x="5946775" y="3679825"/>
          <p14:tracePt t="5208" x="5845175" y="3679825"/>
          <p14:tracePt t="5234" x="5700713" y="3654425"/>
          <p14:tracePt t="5236" x="5692775" y="3654425"/>
          <p14:tracePt t="5253" x="5632450" y="3654425"/>
          <p14:tracePt t="5276" x="5530850" y="3619500"/>
          <p14:tracePt t="5302" x="5522913" y="3619500"/>
          <p14:tracePt t="5320" x="5522913" y="3629025"/>
          <p14:tracePt t="6473" x="5487988" y="3629025"/>
          <p14:tracePt t="6489" x="5148263" y="3629025"/>
          <p14:tracePt t="6505" x="4765675" y="3629025"/>
          <p14:tracePt t="6522" x="4570413" y="3629025"/>
          <p14:tracePt t="6541" x="4537075" y="3629025"/>
          <p14:tracePt t="6551" x="4537075" y="3594100"/>
          <p14:tracePt t="6577" x="4537075" y="3527425"/>
          <p14:tracePt t="6586" x="4537075" y="3509963"/>
          <p14:tracePt t="6628" x="4537075" y="3467100"/>
          <p14:tracePt t="6648" x="4545013" y="3297238"/>
          <p14:tracePt t="6665" x="4545013" y="3144838"/>
          <p14:tracePt t="6676" x="4545013" y="3059113"/>
          <p14:tracePt t="6692" x="4545013" y="2990850"/>
          <p14:tracePt t="6709" x="4545013" y="2949575"/>
          <p14:tracePt t="6727" x="4587875" y="2914650"/>
          <p14:tracePt t="6739" x="4621213" y="2906713"/>
          <p14:tracePt t="6768" x="4689475" y="2889250"/>
          <p14:tracePt t="6789" x="4714875" y="2889250"/>
          <p14:tracePt t="6804" x="4740275" y="2889250"/>
          <p14:tracePt t="6826" x="4757738" y="2871788"/>
          <p14:tracePt t="6834" x="4775200" y="2863850"/>
          <p14:tracePt t="6836" x="4783138" y="2863850"/>
          <p14:tracePt t="6852" x="4826000" y="2855913"/>
          <p14:tracePt t="6863" x="4843463" y="2846388"/>
          <p14:tracePt t="6878" x="4876800" y="2830513"/>
          <p14:tracePt t="6880" x="4884738" y="2830513"/>
          <p14:tracePt t="6895" x="4953000" y="2820988"/>
          <p14:tracePt t="6913" x="4987925" y="2813050"/>
          <p14:tracePt t="6932" x="5038725" y="2787650"/>
          <p14:tracePt t="6942" x="5046663" y="2787650"/>
          <p14:tracePt t="6944" x="5054600" y="2787650"/>
          <p14:tracePt t="6958" x="5080000" y="2778125"/>
          <p14:tracePt t="6977" x="5089525" y="2778125"/>
          <p14:tracePt t="7021" x="5114925" y="2889250"/>
          <p14:tracePt t="7038" x="5132388" y="3119438"/>
          <p14:tracePt t="7040" x="5140325" y="3186113"/>
          <p14:tracePt t="7055" x="5173663" y="3433763"/>
          <p14:tracePt t="7068" x="5199063" y="3578225"/>
          <p14:tracePt t="7083" x="5216525" y="3738563"/>
          <p14:tracePt t="7103" x="5241925" y="3883025"/>
          <p14:tracePt t="7116" x="5241925" y="3925888"/>
          <p14:tracePt t="7131" x="5241925" y="3986213"/>
          <p14:tracePt t="7145" x="5241925" y="4027488"/>
          <p14:tracePt t="7164" x="5233988" y="4130675"/>
          <p14:tracePt t="7182" x="5233988" y="4224338"/>
          <p14:tracePt t="7184" x="5233988" y="4265613"/>
          <p14:tracePt t="7196" x="5233988" y="4368800"/>
          <p14:tracePt t="7210" x="5249863" y="4427538"/>
          <p14:tracePt t="7212" x="5259388" y="4435475"/>
          <p14:tracePt t="7229" x="5292725" y="4503738"/>
          <p14:tracePt t="7243" x="5310188" y="4521200"/>
          <p14:tracePt t="7276" x="5327650" y="4521200"/>
          <p14:tracePt t="7320" x="5335588" y="4564063"/>
          <p14:tracePt t="7334" x="5353050" y="4622800"/>
          <p14:tracePt t="7336" x="5368925" y="4640263"/>
          <p14:tracePt t="7356" x="5411788" y="4691063"/>
          <p14:tracePt t="7369" x="5437188" y="4716463"/>
          <p14:tracePt t="7383" x="5454650" y="4724400"/>
          <p14:tracePt t="7421" x="5513388" y="4716463"/>
          <p14:tracePt t="7429" x="5538788" y="4716463"/>
          <p14:tracePt t="7449" x="5581650" y="4691063"/>
          <p14:tracePt t="7458" x="5599113" y="4691063"/>
          <p14:tracePt t="7477" x="5683250" y="4691063"/>
          <p14:tracePt t="7497" x="5794375" y="4691063"/>
          <p14:tracePt t="7505" x="5845175" y="4683125"/>
          <p14:tracePt t="7507" x="5862638" y="4683125"/>
          <p14:tracePt t="7519" x="5972175" y="4657725"/>
          <p14:tracePt t="7538" x="6116638" y="4630738"/>
          <p14:tracePt t="7556" x="6303963" y="4614863"/>
          <p14:tracePt t="7569" x="6397625" y="4614863"/>
          <p14:tracePt t="7584" x="6534150" y="4614863"/>
          <p14:tracePt t="7601" x="6618288" y="4622800"/>
          <p14:tracePt t="7617" x="6661150" y="4648200"/>
          <p14:tracePt t="7636" x="6686550" y="4683125"/>
          <p14:tracePt t="7649" x="6686550" y="4708525"/>
          <p14:tracePt t="7666" x="6686550" y="4724400"/>
          <p14:tracePt t="7668" x="6686550" y="4733925"/>
          <p14:tracePt t="7678" x="6686550" y="4759325"/>
          <p14:tracePt t="7692" x="6694488" y="4775200"/>
          <p14:tracePt t="7693" x="6694488" y="4792663"/>
          <p14:tracePt t="7709" x="6704013" y="4810125"/>
          <p14:tracePt t="7727" x="6704013" y="4852988"/>
          <p14:tracePt t="7744" x="6704013" y="4894263"/>
          <p14:tracePt t="7753" x="6704013" y="4919663"/>
          <p14:tracePt t="7770" x="6704013" y="4937125"/>
          <p14:tracePt t="7789" x="6694488" y="4946650"/>
          <p14:tracePt t="7834" x="6669088" y="4962525"/>
          <p14:tracePt t="7836" x="6661150" y="4972050"/>
          <p14:tracePt t="7849" x="6653213" y="4972050"/>
          <p14:tracePt t="7866" x="6592888" y="4987925"/>
          <p14:tracePt t="7868" x="6584950" y="4987925"/>
          <p14:tracePt t="7880" x="6542088" y="5005388"/>
          <p14:tracePt t="7897" x="6499225" y="5005388"/>
          <p14:tracePt t="7916" x="6465888" y="5005388"/>
          <p14:tracePt t="7930" x="6456363" y="5005388"/>
          <p14:tracePt t="7943" x="6448425" y="5005388"/>
          <p14:tracePt t="7960" x="6423025" y="5013325"/>
          <p14:tracePt t="7977" x="6397625" y="5013325"/>
          <p14:tracePt t="7993" x="6364288" y="5013325"/>
          <p14:tracePt t="8009" x="6311900" y="5013325"/>
          <p14:tracePt t="8025" x="6270625" y="5022850"/>
          <p14:tracePt t="8039" x="6245225" y="5030788"/>
          <p14:tracePt t="8040" x="6235700" y="5030788"/>
          <p14:tracePt t="8056" x="6202363" y="5030788"/>
          <p14:tracePt t="8088" x="6151563" y="5030788"/>
          <p14:tracePt t="8101" x="6142038" y="5030788"/>
          <p14:tracePt t="8149" x="6116638" y="5030788"/>
          <p14:tracePt t="8165" x="6100763" y="5030788"/>
          <p14:tracePt t="8184" x="6040438" y="5022850"/>
          <p14:tracePt t="8196" x="6015038" y="4997450"/>
          <p14:tracePt t="8207" x="5972175" y="4972050"/>
          <p14:tracePt t="8226" x="5930900" y="4937125"/>
          <p14:tracePt t="8300" x="5913438" y="4937125"/>
          <p14:tracePt t="8315" x="5905500" y="4929188"/>
          <p14:tracePt t="8333" x="5895975" y="4903788"/>
          <p14:tracePt t="8353" x="5862638" y="4894263"/>
          <p14:tracePt t="8355" x="5853113" y="4894263"/>
          <p14:tracePt t="8383" x="5845175" y="4886325"/>
          <p14:tracePt t="8430" x="5845175" y="4860925"/>
          <p14:tracePt t="8431" x="5845175" y="4852988"/>
          <p14:tracePt t="8448" x="5845175" y="4810125"/>
          <p14:tracePt t="8457" x="5845175" y="4775200"/>
          <p14:tracePt t="8476" x="5819775" y="4716463"/>
          <p14:tracePt t="8490" x="5811838" y="4673600"/>
          <p14:tracePt t="8507" x="5811838" y="4597400"/>
          <p14:tracePt t="8520" x="5802313" y="4513263"/>
          <p14:tracePt t="8545" x="5761038" y="4291013"/>
          <p14:tracePt t="8553" x="5735638" y="4164013"/>
          <p14:tracePt t="8570" x="5718175" y="3917950"/>
          <p14:tracePt t="8583" x="5718175" y="3781425"/>
          <p14:tracePt t="8601" x="5718175" y="3705225"/>
          <p14:tracePt t="8613" x="5718175" y="3636963"/>
          <p14:tracePt t="8631" x="5735638" y="3492500"/>
          <p14:tracePt t="8651" x="5751513" y="3330575"/>
          <p14:tracePt t="8663" x="5751513" y="3195638"/>
          <p14:tracePt t="8678" x="5743575" y="3101975"/>
          <p14:tracePt t="8679" x="5743575" y="3076575"/>
          <p14:tracePt t="8697" x="5735638" y="3000375"/>
          <p14:tracePt t="8707" x="5735638" y="2990850"/>
          <p14:tracePt t="8755" x="5735638" y="2957513"/>
          <p14:tracePt t="8770" x="5735638" y="2940050"/>
          <p14:tracePt t="8789" x="5735638" y="2914650"/>
          <p14:tracePt t="8804" x="5735638" y="2906713"/>
          <p14:tracePt t="9039" x="5735638" y="2889250"/>
          <p14:tracePt t="9710" x="5751513" y="2863850"/>
          <p14:tracePt t="9712" x="5768975" y="2863850"/>
          <p14:tracePt t="9729" x="5853113" y="2863850"/>
          <p14:tracePt t="9739" x="5946775" y="2846388"/>
          <p14:tracePt t="9757" x="6108700" y="2787650"/>
          <p14:tracePt t="9772" x="6321425" y="2727325"/>
          <p14:tracePt t="9788" x="6567488" y="2660650"/>
          <p14:tracePt t="9813" x="6873875" y="2524125"/>
          <p14:tracePt t="9821" x="7000875" y="2473325"/>
          <p14:tracePt t="9832" x="7170738" y="2379663"/>
          <p14:tracePt t="9853" x="7451725" y="2217738"/>
          <p14:tracePt t="9864" x="7596188" y="2124075"/>
          <p14:tracePt t="9889" x="7816850" y="1938338"/>
          <p14:tracePt t="9897" x="7885113" y="1878013"/>
          <p14:tracePt t="9916" x="8070850" y="1700213"/>
          <p14:tracePt t="9925" x="8147050" y="1614488"/>
          <p14:tracePt t="9947" x="8318500" y="1376363"/>
          <p14:tracePt t="9957" x="8351838" y="1317625"/>
          <p14:tracePt t="9976" x="8410575" y="1206500"/>
          <p14:tracePt t="9992" x="8478838" y="1104900"/>
          <p14:tracePt t="10014" x="8564563" y="985838"/>
          <p14:tracePt t="10023" x="8605838" y="917575"/>
          <p14:tracePt t="10024" x="8640763" y="874713"/>
          <p14:tracePt t="10041" x="8742363" y="722313"/>
          <p14:tracePt t="10050" x="8810625" y="620713"/>
          <p14:tracePt t="10052" x="8836025" y="577850"/>
          <p14:tracePt t="10073" x="8963025" y="407988"/>
          <p14:tracePt t="10081" x="9005888" y="365125"/>
          <p14:tracePt t="10103" x="9124950" y="195263"/>
          <p14:tracePt t="10113" x="9158288" y="136525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964BD51-E4D3-4B59-9BDA-D90868C0E2BE}"/>
              </a:ext>
            </a:extLst>
          </p:cNvPr>
          <p:cNvSpPr/>
          <p:nvPr/>
        </p:nvSpPr>
        <p:spPr>
          <a:xfrm>
            <a:off x="1267691" y="2894445"/>
            <a:ext cx="2590800" cy="10691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</a:t>
            </a:r>
            <a:r>
              <a:rPr lang="en-US" altLang="ko-KR" sz="32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ontents</a:t>
            </a:r>
            <a:endParaRPr lang="ko-KR" altLang="en-US" sz="3200" b="1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1AEB68-01E3-4506-96A8-24AC74B028F5}"/>
              </a:ext>
            </a:extLst>
          </p:cNvPr>
          <p:cNvGrpSpPr/>
          <p:nvPr/>
        </p:nvGrpSpPr>
        <p:grpSpPr>
          <a:xfrm>
            <a:off x="5313218" y="216661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ound Same Side Corner Rectangle 14">
              <a:extLst>
                <a:ext uri="{FF2B5EF4-FFF2-40B4-BE49-F238E27FC236}">
                  <a16:creationId xmlns:a16="http://schemas.microsoft.com/office/drawing/2014/main" id="{7E9440CD-CE5E-4FB1-A809-971C89341FA7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AutoShape 92">
              <a:extLst>
                <a:ext uri="{FF2B5EF4-FFF2-40B4-BE49-F238E27FC236}">
                  <a16:creationId xmlns:a16="http://schemas.microsoft.com/office/drawing/2014/main" id="{5A372DE1-3C7E-4EF7-8860-D0A0F31973F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40184A-5B04-4A68-8B9F-00261540F2EE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39B371-FB99-4E3E-97FD-0CEE7E79F2C6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개요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FC3904-2C93-4CF4-9DA9-33E2B4AB3269}"/>
              </a:ext>
            </a:extLst>
          </p:cNvPr>
          <p:cNvGrpSpPr/>
          <p:nvPr/>
        </p:nvGrpSpPr>
        <p:grpSpPr>
          <a:xfrm>
            <a:off x="5313218" y="1739507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ound Same Side Corner Rectangle 14">
              <a:extLst>
                <a:ext uri="{FF2B5EF4-FFF2-40B4-BE49-F238E27FC236}">
                  <a16:creationId xmlns:a16="http://schemas.microsoft.com/office/drawing/2014/main" id="{B8664D9E-4377-405A-A92C-033F4766F0BE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AutoShape 92">
              <a:extLst>
                <a:ext uri="{FF2B5EF4-FFF2-40B4-BE49-F238E27FC236}">
                  <a16:creationId xmlns:a16="http://schemas.microsoft.com/office/drawing/2014/main" id="{5F71C78C-F638-468D-B863-4E15CB170B4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E68662-C9B1-4F23-9BCA-9329AAB20B9D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068880-A441-4C07-89FA-9E1B1AB57CEC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(1) : 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백준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1912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EF32F16-033C-4BF6-80A7-CD99F92CA264}"/>
              </a:ext>
            </a:extLst>
          </p:cNvPr>
          <p:cNvGrpSpPr/>
          <p:nvPr/>
        </p:nvGrpSpPr>
        <p:grpSpPr>
          <a:xfrm>
            <a:off x="5313218" y="3191405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Round Same Side Corner Rectangle 14">
              <a:extLst>
                <a:ext uri="{FF2B5EF4-FFF2-40B4-BE49-F238E27FC236}">
                  <a16:creationId xmlns:a16="http://schemas.microsoft.com/office/drawing/2014/main" id="{67E8CDFE-C650-4551-B63A-234C9E50A49E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AutoShape 92">
              <a:extLst>
                <a:ext uri="{FF2B5EF4-FFF2-40B4-BE49-F238E27FC236}">
                  <a16:creationId xmlns:a16="http://schemas.microsoft.com/office/drawing/2014/main" id="{12886B31-5F8D-4F95-9374-25934AD29C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BF3044-423E-47D8-960A-32CAF5EE1901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86AEAC-8E03-4547-99AB-5398BC6B5ABE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(2) : 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백준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12865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095DA3D-090E-40AB-BE7F-61C14C9BC7CC}"/>
              </a:ext>
            </a:extLst>
          </p:cNvPr>
          <p:cNvGrpSpPr/>
          <p:nvPr/>
        </p:nvGrpSpPr>
        <p:grpSpPr>
          <a:xfrm>
            <a:off x="5313218" y="466316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Round Same Side Corner Rectangle 14">
              <a:extLst>
                <a:ext uri="{FF2B5EF4-FFF2-40B4-BE49-F238E27FC236}">
                  <a16:creationId xmlns:a16="http://schemas.microsoft.com/office/drawing/2014/main" id="{5A4FAB1A-18F1-4A5C-BE94-C3136788955F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AutoShape 92">
              <a:extLst>
                <a:ext uri="{FF2B5EF4-FFF2-40B4-BE49-F238E27FC236}">
                  <a16:creationId xmlns:a16="http://schemas.microsoft.com/office/drawing/2014/main" id="{5084CCD2-D8C4-45D0-A00D-301D0B7788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55DF89-6AE5-4450-A431-41280AA89F88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A72C1C0-D227-44A8-8A08-CFBB558CBA5B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장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/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단점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EF801B3-ED56-4FD2-B828-4EE0E4CF15B3}"/>
              </a:ext>
            </a:extLst>
          </p:cNvPr>
          <p:cNvGrpSpPr/>
          <p:nvPr/>
        </p:nvGrpSpPr>
        <p:grpSpPr>
          <a:xfrm>
            <a:off x="5313218" y="606533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Round Same Side Corner Rectangle 14">
              <a:extLst>
                <a:ext uri="{FF2B5EF4-FFF2-40B4-BE49-F238E27FC236}">
                  <a16:creationId xmlns:a16="http://schemas.microsoft.com/office/drawing/2014/main" id="{FB85523C-AAA1-464C-907C-D9CE6E389212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AutoShape 92">
              <a:extLst>
                <a:ext uri="{FF2B5EF4-FFF2-40B4-BE49-F238E27FC236}">
                  <a16:creationId xmlns:a16="http://schemas.microsoft.com/office/drawing/2014/main" id="{FECFCDF3-DE46-46CB-8364-FD92805078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5F1832-9E81-47BD-9742-53340C11574F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494D9C4-7931-43D5-B0E2-94EC4354D0F4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사용 사례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5936CB5-0878-4994-9877-416240B815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13353"/>
      </p:ext>
    </p:extLst>
  </p:cSld>
  <p:clrMapOvr>
    <a:masterClrMapping/>
  </p:clrMapOvr>
  <p:transition spd="slow" advTm="40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964BD51-E4D3-4B59-9BDA-D90868C0E2BE}"/>
              </a:ext>
            </a:extLst>
          </p:cNvPr>
          <p:cNvSpPr/>
          <p:nvPr/>
        </p:nvSpPr>
        <p:spPr>
          <a:xfrm>
            <a:off x="1267691" y="2894445"/>
            <a:ext cx="2590800" cy="10691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</a:t>
            </a:r>
            <a:r>
              <a:rPr lang="en-US" altLang="ko-KR" sz="32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ontents</a:t>
            </a:r>
            <a:endParaRPr lang="ko-KR" altLang="en-US" sz="3200" b="1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1D62D20-7013-4FD3-90F4-32026A7EE897}"/>
              </a:ext>
            </a:extLst>
          </p:cNvPr>
          <p:cNvGrpSpPr/>
          <p:nvPr/>
        </p:nvGrpSpPr>
        <p:grpSpPr>
          <a:xfrm>
            <a:off x="5342095" y="183285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Round Same Side Corner Rectangle 14">
              <a:extLst>
                <a:ext uri="{FF2B5EF4-FFF2-40B4-BE49-F238E27FC236}">
                  <a16:creationId xmlns:a16="http://schemas.microsoft.com/office/drawing/2014/main" id="{FE630DE6-6741-433B-AF2F-7833EB036DA8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AutoShape 92">
              <a:extLst>
                <a:ext uri="{FF2B5EF4-FFF2-40B4-BE49-F238E27FC236}">
                  <a16:creationId xmlns:a16="http://schemas.microsoft.com/office/drawing/2014/main" id="{2EEF32BE-CD4E-49BC-AEE5-A7F436A7B9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AEDB0-AE6A-4A91-BC48-883B5E5F52A6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34BBA1-6061-4CDF-87A5-89121E183975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개요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CF23BDD-B151-4984-8EE2-0DB7C0657688}"/>
              </a:ext>
            </a:extLst>
          </p:cNvPr>
          <p:cNvGrpSpPr/>
          <p:nvPr/>
        </p:nvGrpSpPr>
        <p:grpSpPr>
          <a:xfrm>
            <a:off x="5342095" y="1706131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Round Same Side Corner Rectangle 14">
              <a:extLst>
                <a:ext uri="{FF2B5EF4-FFF2-40B4-BE49-F238E27FC236}">
                  <a16:creationId xmlns:a16="http://schemas.microsoft.com/office/drawing/2014/main" id="{C42C6107-9411-4768-B50F-3CBDA70B0ACD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AutoShape 92">
              <a:extLst>
                <a:ext uri="{FF2B5EF4-FFF2-40B4-BE49-F238E27FC236}">
                  <a16:creationId xmlns:a16="http://schemas.microsoft.com/office/drawing/2014/main" id="{87BEC857-21F7-4A5B-8B18-705923C25B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3D7D8E9-17C8-47DC-A8A6-E50135EE4F6E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6F962BD-0FD5-4083-A6E0-985CF134A3F0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(1) : 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백준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1912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3EE5A5E-461B-4876-A387-9FC73C6D88AC}"/>
              </a:ext>
            </a:extLst>
          </p:cNvPr>
          <p:cNvGrpSpPr/>
          <p:nvPr/>
        </p:nvGrpSpPr>
        <p:grpSpPr>
          <a:xfrm>
            <a:off x="5342095" y="3157235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Round Same Side Corner Rectangle 14">
              <a:extLst>
                <a:ext uri="{FF2B5EF4-FFF2-40B4-BE49-F238E27FC236}">
                  <a16:creationId xmlns:a16="http://schemas.microsoft.com/office/drawing/2014/main" id="{50481464-D389-43D7-A578-0E7C5AB536E1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0" name="AutoShape 92">
              <a:extLst>
                <a:ext uri="{FF2B5EF4-FFF2-40B4-BE49-F238E27FC236}">
                  <a16:creationId xmlns:a16="http://schemas.microsoft.com/office/drawing/2014/main" id="{478F2221-42EC-42FE-AD5F-3BDA16F659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9BD068B-D1F2-4BD3-ABC3-40E3067C595A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9183D0-1C39-4B2A-B9F2-5915CD3DFCB0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(2) : 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백준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12865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72205C-8111-42A7-A219-728319CEFA23}"/>
              </a:ext>
            </a:extLst>
          </p:cNvPr>
          <p:cNvGrpSpPr/>
          <p:nvPr/>
        </p:nvGrpSpPr>
        <p:grpSpPr>
          <a:xfrm>
            <a:off x="5342095" y="4680315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Round Same Side Corner Rectangle 14">
              <a:extLst>
                <a:ext uri="{FF2B5EF4-FFF2-40B4-BE49-F238E27FC236}">
                  <a16:creationId xmlns:a16="http://schemas.microsoft.com/office/drawing/2014/main" id="{2C2FAC46-69B5-438B-AA74-1B395AAE7004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AutoShape 92">
              <a:extLst>
                <a:ext uri="{FF2B5EF4-FFF2-40B4-BE49-F238E27FC236}">
                  <a16:creationId xmlns:a16="http://schemas.microsoft.com/office/drawing/2014/main" id="{C8CDF5C8-BB76-450B-A36A-81FB07FCF6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18127E-7B8B-4CCA-B012-AA412DBEB84A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E75C47-DBBA-4E06-A63B-CC54C3C4D328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장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/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단점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DDB429C-5EDD-477E-9BBD-5462B7503F25}"/>
              </a:ext>
            </a:extLst>
          </p:cNvPr>
          <p:cNvGrpSpPr/>
          <p:nvPr/>
        </p:nvGrpSpPr>
        <p:grpSpPr>
          <a:xfrm>
            <a:off x="5342095" y="6143102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Round Same Side Corner Rectangle 14">
              <a:extLst>
                <a:ext uri="{FF2B5EF4-FFF2-40B4-BE49-F238E27FC236}">
                  <a16:creationId xmlns:a16="http://schemas.microsoft.com/office/drawing/2014/main" id="{ECE0AD1C-65FD-4052-A56A-992767B59CFA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AutoShape 92">
              <a:extLst>
                <a:ext uri="{FF2B5EF4-FFF2-40B4-BE49-F238E27FC236}">
                  <a16:creationId xmlns:a16="http://schemas.microsoft.com/office/drawing/2014/main" id="{01D91282-4F4F-40B6-889C-7CE22F9FA9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A2626B8-F281-4577-A8EF-1862DEE03894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3ABA96-DAC9-400F-9122-D218347806DD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사용 사례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CB4CD5F-9B3B-4564-9F9E-0C68165693E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9390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12"/>
    </mc:Choice>
    <mc:Fallback>
      <p:transition spd="slow" advTm="6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0FF9AE-AE12-41D5-835E-756C88A75E6F}"/>
              </a:ext>
            </a:extLst>
          </p:cNvPr>
          <p:cNvSpPr txBox="1"/>
          <p:nvPr/>
        </p:nvSpPr>
        <p:spPr>
          <a:xfrm>
            <a:off x="340164" y="1379621"/>
            <a:ext cx="1143935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동적 계획법의 장</a:t>
            </a:r>
            <a:r>
              <a:rPr lang="en-US" altLang="ko-KR" b="1" dirty="0"/>
              <a:t>/</a:t>
            </a:r>
            <a:r>
              <a:rPr lang="ko-KR" altLang="en-US" b="1" dirty="0"/>
              <a:t>단점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장점 </a:t>
            </a:r>
            <a:r>
              <a:rPr lang="en-US" altLang="ko-KR" dirty="0"/>
              <a:t>: </a:t>
            </a:r>
            <a:r>
              <a:rPr lang="ko-KR" altLang="en-US" dirty="0"/>
              <a:t>프로그램 구현할 때에 필요한 모든 가능성을 고려해 구현 → 항상 최적의 결과 도출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단점 </a:t>
            </a:r>
            <a:r>
              <a:rPr lang="en-US" altLang="ko-KR" dirty="0"/>
              <a:t>: </a:t>
            </a:r>
            <a:r>
              <a:rPr lang="ko-KR" altLang="en-US" dirty="0"/>
              <a:t>모든 가능성에 대한 고려가 불충분할 경우 최적의 결과 도출 불가 </a:t>
            </a:r>
            <a:endParaRPr lang="en-US" altLang="ko-KR" dirty="0"/>
          </a:p>
          <a:p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모든 가능성에 대한 고려를 해야 하기 때문에 많은 메모리를 요구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VS </a:t>
            </a:r>
            <a:r>
              <a:rPr lang="ko-KR" altLang="en-US" b="1" dirty="0" err="1"/>
              <a:t>그리디</a:t>
            </a:r>
            <a:r>
              <a:rPr lang="ko-KR" altLang="en-US" b="1" dirty="0"/>
              <a:t> 알고리즘</a:t>
            </a:r>
            <a:r>
              <a:rPr lang="en-US" altLang="ko-KR" b="1" dirty="0"/>
              <a:t>(Greedy Algorithms, </a:t>
            </a:r>
            <a:r>
              <a:rPr lang="ko-KR" altLang="en-US" b="1" dirty="0"/>
              <a:t>탐욕 알고리즘</a:t>
            </a:r>
            <a:r>
              <a:rPr lang="en-US" altLang="ko-KR" b="1" dirty="0"/>
              <a:t>)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최적의 루트를 찾기 위해 모든 루트를 검토해야하는 동적계획법의 단점을 고려한 알고리즘으로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순간의 경로를 비교하여 최적의 경로로 최적의 루트를 찾아가는 알고리즘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하지만</a:t>
            </a:r>
            <a:r>
              <a:rPr lang="en-US" altLang="ko-KR" b="1" dirty="0"/>
              <a:t>,</a:t>
            </a:r>
            <a:r>
              <a:rPr lang="en-US" altLang="ko-KR" dirty="0"/>
              <a:t> </a:t>
            </a:r>
            <a:r>
              <a:rPr lang="ko-KR" altLang="en-US" dirty="0"/>
              <a:t>즉효성이 있는 대신</a:t>
            </a:r>
            <a:r>
              <a:rPr lang="en-US" altLang="ko-KR" dirty="0"/>
              <a:t>, </a:t>
            </a:r>
            <a:r>
              <a:rPr lang="ko-KR" altLang="en-US" dirty="0"/>
              <a:t>모든 경로를 다 고려하는 동적 계획법에 비해 항상 옳은 결과를 도출하지 않는다</a:t>
            </a:r>
            <a:r>
              <a:rPr lang="en-US" altLang="ko-KR" dirty="0"/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59E1710-3A96-454A-A057-CC7AC35F9219}"/>
              </a:ext>
            </a:extLst>
          </p:cNvPr>
          <p:cNvGrpSpPr/>
          <p:nvPr/>
        </p:nvGrpSpPr>
        <p:grpSpPr>
          <a:xfrm>
            <a:off x="292039" y="31758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Round Same Side Corner Rectangle 14">
              <a:extLst>
                <a:ext uri="{FF2B5EF4-FFF2-40B4-BE49-F238E27FC236}">
                  <a16:creationId xmlns:a16="http://schemas.microsoft.com/office/drawing/2014/main" id="{6DD5F9F1-B2F3-43E5-A26E-7AADB2A10170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AutoShape 92">
              <a:extLst>
                <a:ext uri="{FF2B5EF4-FFF2-40B4-BE49-F238E27FC236}">
                  <a16:creationId xmlns:a16="http://schemas.microsoft.com/office/drawing/2014/main" id="{D4B7EAE8-4B0F-4B08-B1B1-54258B1BD3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6B9B00-018A-490D-9218-EE5761003596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EF8463-5A8D-4337-9A94-0DF63D46FAC2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장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/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단점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32A5839-8061-4AA7-AA14-5E2842FAD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4" y="4614375"/>
            <a:ext cx="5337358" cy="17280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435059-73F1-45B1-8466-FFB0E49DD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160" y="4614375"/>
            <a:ext cx="5337356" cy="17280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B1D870F-33C8-4B0A-8B00-B6BEB4ED2DC1}"/>
              </a:ext>
            </a:extLst>
          </p:cNvPr>
          <p:cNvSpPr txBox="1"/>
          <p:nvPr/>
        </p:nvSpPr>
        <p:spPr>
          <a:xfrm>
            <a:off x="8547348" y="6572467"/>
            <a:ext cx="3644652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50" b="1" dirty="0"/>
              <a:t>출처 </a:t>
            </a:r>
            <a:r>
              <a:rPr lang="en-US" altLang="ko-KR" sz="1250" b="1" dirty="0"/>
              <a:t>:</a:t>
            </a:r>
            <a:r>
              <a:rPr lang="en-US" altLang="ko-KR" sz="1250" dirty="0"/>
              <a:t> </a:t>
            </a:r>
            <a:r>
              <a:rPr lang="en-US" altLang="ko-KR" sz="1250" dirty="0">
                <a:hlinkClick r:id="rId6"/>
              </a:rPr>
              <a:t>https://alalstjr.github.io/jjunpro.github.io/</a:t>
            </a:r>
            <a:endParaRPr lang="ko-KR" altLang="en-US" sz="1250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9F944403-9A03-4799-B6DE-7564D65C9D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63567"/>
      </p:ext>
    </p:extLst>
  </p:cSld>
  <p:clrMapOvr>
    <a:masterClrMapping/>
  </p:clrMapOvr>
  <p:transition spd="slow" advTm="6207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" x="1520825" y="2532063"/>
          <p14:tracePt t="38" x="1512888" y="2532063"/>
          <p14:tracePt t="54" x="1487488" y="2532063"/>
          <p14:tracePt t="73" x="1452563" y="2516188"/>
          <p14:tracePt t="87" x="1427163" y="2498725"/>
          <p14:tracePt t="89" x="1409700" y="2489200"/>
          <p14:tracePt t="101" x="1393825" y="2463800"/>
          <p14:tracePt t="119" x="1368425" y="2413000"/>
          <p14:tracePt t="132" x="1358900" y="2362200"/>
          <p14:tracePt t="150" x="1325563" y="2303463"/>
          <p14:tracePt t="162" x="1325563" y="2286000"/>
          <p14:tracePt t="179" x="1325563" y="2278063"/>
          <p14:tracePt t="181" x="1317625" y="2278063"/>
          <p14:tracePt t="197" x="1308100" y="2252663"/>
          <p14:tracePt t="212" x="1308100" y="2243138"/>
          <p14:tracePt t="228" x="1308100" y="2209800"/>
          <p14:tracePt t="318" x="1300163" y="2192338"/>
          <p14:tracePt t="338" x="1274763" y="2166938"/>
          <p14:tracePt t="348" x="1265238" y="2159000"/>
          <p14:tracePt t="367" x="1257300" y="2149475"/>
          <p14:tracePt t="556" x="1239838" y="2149475"/>
          <p14:tracePt t="568" x="1223963" y="2149475"/>
          <p14:tracePt t="589" x="1214438" y="2149475"/>
          <p14:tracePt t="648" x="1189038" y="2133600"/>
          <p14:tracePt t="665" x="1173163" y="2108200"/>
          <p14:tracePt t="678" x="1147763" y="2090738"/>
          <p14:tracePt t="695" x="1138238" y="2047875"/>
          <p14:tracePt t="697" x="1130300" y="2047875"/>
          <p14:tracePt t="711" x="1112838" y="2039938"/>
          <p14:tracePt t="790" x="1112838" y="2030413"/>
          <p14:tracePt t="810" x="1104900" y="2022475"/>
          <p14:tracePt t="884" x="1095375" y="2022475"/>
          <p14:tracePt t="1161" x="1104900" y="2022475"/>
          <p14:tracePt t="1179" x="1173163" y="2022475"/>
          <p14:tracePt t="1198" x="1223963" y="2022475"/>
          <p14:tracePt t="1212" x="1290638" y="2022475"/>
          <p14:tracePt t="1227" x="1308100" y="2022475"/>
          <p14:tracePt t="1240" x="1317625" y="2022475"/>
          <p14:tracePt t="1266" x="1333500" y="2022475"/>
          <p14:tracePt t="1275" x="1343025" y="2022475"/>
          <p14:tracePt t="1277" x="1350963" y="2022475"/>
          <p14:tracePt t="1293" x="1401763" y="2022475"/>
          <p14:tracePt t="1305" x="1435100" y="2022475"/>
          <p14:tracePt t="1323" x="1477963" y="2022475"/>
          <p14:tracePt t="1337" x="1503363" y="2022475"/>
          <p14:tracePt t="1358" x="1512888" y="2022475"/>
          <p14:tracePt t="1372" x="1520825" y="2022475"/>
          <p14:tracePt t="1383" x="1546225" y="2022475"/>
          <p14:tracePt t="1399" x="1589088" y="2022475"/>
          <p14:tracePt t="1414" x="1631950" y="2030413"/>
          <p14:tracePt t="1427" x="1647825" y="2039938"/>
          <p14:tracePt t="1508" x="1657350" y="2055813"/>
          <p14:tracePt t="1558" x="1657350" y="2082800"/>
          <p14:tracePt t="1569" x="1647825" y="2108200"/>
          <p14:tracePt t="1587" x="1614488" y="2116138"/>
          <p14:tracePt t="1599" x="1597025" y="2116138"/>
          <p14:tracePt t="1618" x="1563688" y="2116138"/>
          <p14:tracePt t="1640" x="1528763" y="2116138"/>
          <p14:tracePt t="1649" x="1512888" y="2116138"/>
          <p14:tracePt t="1667" x="1452563" y="2116138"/>
          <p14:tracePt t="1679" x="1427163" y="2116138"/>
          <p14:tracePt t="1697" x="1401763" y="2116138"/>
          <p14:tracePt t="1741" x="1393825" y="2116138"/>
          <p14:tracePt t="1762" x="1368425" y="2116138"/>
          <p14:tracePt t="1871" x="1376363" y="2082800"/>
          <p14:tracePt t="1880" x="1384300" y="2082800"/>
          <p14:tracePt t="1882" x="1393825" y="2082800"/>
          <p14:tracePt t="1900" x="1419225" y="2082800"/>
          <p14:tracePt t="1926" x="1427163" y="2082800"/>
          <p14:tracePt t="1946" x="1435100" y="2082800"/>
          <p14:tracePt t="1961" x="1444625" y="2082800"/>
          <p14:tracePt t="1994" x="1470025" y="2073275"/>
          <p14:tracePt t="2005" x="1477963" y="2073275"/>
          <p14:tracePt t="2398" x="1546225" y="2073275"/>
          <p14:tracePt t="2414" x="1606550" y="2073275"/>
          <p14:tracePt t="2433" x="1690688" y="2065338"/>
          <p14:tracePt t="2435" x="1716088" y="2047875"/>
          <p14:tracePt t="2444" x="1758950" y="2039938"/>
          <p14:tracePt t="2466" x="1936750" y="2022475"/>
          <p14:tracePt t="2476" x="1987550" y="2022475"/>
          <p14:tracePt t="2494" x="2081213" y="2022475"/>
          <p14:tracePt t="2495" x="2106613" y="2022475"/>
          <p14:tracePt t="2505" x="2124075" y="2022475"/>
          <p14:tracePt t="2524" x="2149475" y="2022475"/>
          <p14:tracePt t="2586" x="2182813" y="2022475"/>
          <p14:tracePt t="2603" x="2200275" y="2022475"/>
          <p14:tracePt t="2615" x="2225675" y="2022475"/>
          <p14:tracePt t="2633" x="2243138" y="2022475"/>
          <p14:tracePt t="2635" x="2251075" y="2022475"/>
          <p14:tracePt t="2648" x="2268538" y="2022475"/>
          <p14:tracePt t="2690" x="2268538" y="2030413"/>
          <p14:tracePt t="2714" x="2276475" y="2055813"/>
          <p14:tracePt t="2745" x="2293938" y="2055813"/>
          <p14:tracePt t="2757" x="2319338" y="2055813"/>
          <p14:tracePt t="2775" x="2379663" y="2055813"/>
          <p14:tracePt t="2790" x="2446338" y="2073275"/>
          <p14:tracePt t="2806" x="2497138" y="2073275"/>
          <p14:tracePt t="2818" x="2532063" y="2073275"/>
          <p14:tracePt t="2840" x="2590800" y="2073275"/>
          <p14:tracePt t="2842" x="2608263" y="2073275"/>
          <p14:tracePt t="2852" x="2625725" y="2073275"/>
          <p14:tracePt t="2867" x="2633663" y="2082800"/>
          <p14:tracePt t="3024" x="2651125" y="2082800"/>
          <p14:tracePt t="3041" x="2668588" y="2082800"/>
          <p14:tracePt t="3043" x="2676525" y="2082800"/>
          <p14:tracePt t="3053" x="2693988" y="2082800"/>
          <p14:tracePt t="3055" x="2701925" y="2082800"/>
          <p14:tracePt t="3074" x="2744788" y="2082800"/>
          <p14:tracePt t="3087" x="2760663" y="2082800"/>
          <p14:tracePt t="3098" x="2786063" y="2082800"/>
          <p14:tracePt t="3135" x="2803525" y="2082800"/>
          <p14:tracePt t="3148" x="2828925" y="2082800"/>
          <p14:tracePt t="3150" x="2838450" y="2082800"/>
          <p14:tracePt t="3164" x="2871788" y="2082800"/>
          <p14:tracePt t="3176" x="2905125" y="2082800"/>
          <p14:tracePt t="3201" x="2947988" y="2082800"/>
          <p14:tracePt t="3212" x="2955925" y="2082800"/>
          <p14:tracePt t="3226" x="2965450" y="2082800"/>
          <p14:tracePt t="3239" x="2998788" y="2108200"/>
          <p14:tracePt t="3257" x="3008313" y="2108200"/>
          <p14:tracePt t="3259" x="3016250" y="2108200"/>
          <p14:tracePt t="3273" x="3033713" y="2108200"/>
          <p14:tracePt t="3274" x="3041650" y="2116138"/>
          <p14:tracePt t="3525" x="3041650" y="2124075"/>
          <p14:tracePt t="3545" x="3041650" y="2141538"/>
          <p14:tracePt t="3558" x="3024188" y="2149475"/>
          <p14:tracePt t="3571" x="3008313" y="2149475"/>
          <p14:tracePt t="3587" x="2973388" y="2159000"/>
          <p14:tracePt t="3598" x="2955925" y="2166938"/>
          <p14:tracePt t="3618" x="2930525" y="2166938"/>
          <p14:tracePt t="3672" x="2922588" y="2166938"/>
          <p14:tracePt t="3681" x="2914650" y="2166938"/>
          <p14:tracePt t="3683" x="2914650" y="2184400"/>
          <p14:tracePt t="3693" x="2897188" y="2184400"/>
          <p14:tracePt t="3838" x="2922588" y="2184400"/>
          <p14:tracePt t="3850" x="2947988" y="2184400"/>
          <p14:tracePt t="3881" x="2955925" y="2184400"/>
          <p14:tracePt t="3918" x="2973388" y="2184400"/>
          <p14:tracePt t="3930" x="3033713" y="2184400"/>
          <p14:tracePt t="3948" x="3084513" y="2184400"/>
          <p14:tracePt t="3950" x="3092450" y="2184400"/>
          <p14:tracePt t="3963" x="3100388" y="2184400"/>
          <p14:tracePt t="3992" x="3117850" y="2184400"/>
          <p14:tracePt t="4010" x="3135313" y="2184400"/>
          <p14:tracePt t="4025" x="3160713" y="2184400"/>
          <p14:tracePt t="4039" x="3186113" y="2184400"/>
          <p14:tracePt t="4057" x="3203575" y="2184400"/>
          <p14:tracePt t="4102" x="3211513" y="2184400"/>
          <p14:tracePt t="4115" x="3244850" y="2184400"/>
          <p14:tracePt t="4134" x="3287713" y="2184400"/>
          <p14:tracePt t="4136" x="3305175" y="2184400"/>
          <p14:tracePt t="4148" x="3330575" y="2184400"/>
          <p14:tracePt t="4150" x="3338513" y="2184400"/>
          <p14:tracePt t="4163" x="3348038" y="2184400"/>
          <p14:tracePt t="4183" x="3355975" y="2184400"/>
          <p14:tracePt t="4213" x="3381375" y="2184400"/>
          <p14:tracePt t="4224" x="3414713" y="2184400"/>
          <p14:tracePt t="4242" x="3475038" y="2184400"/>
          <p14:tracePt t="4275" x="3517900" y="2174875"/>
          <p14:tracePt t="4352" x="3525838" y="2166938"/>
          <p14:tracePt t="4371" x="3559175" y="2166938"/>
          <p14:tracePt t="4383" x="3586163" y="2166938"/>
          <p14:tracePt t="4402" x="3602038" y="2166938"/>
          <p14:tracePt t="4414" x="3611563" y="2166938"/>
          <p14:tracePt t="4433" x="3627438" y="2166938"/>
          <p14:tracePt t="4442" x="3636963" y="2166938"/>
          <p14:tracePt t="4461" x="3644900" y="2166938"/>
          <p14:tracePt t="4479" x="3652838" y="2166938"/>
          <p14:tracePt t="4509" x="3678238" y="2166938"/>
          <p14:tracePt t="4526" x="3721100" y="2166938"/>
          <p14:tracePt t="4537" x="3738563" y="2166938"/>
          <p14:tracePt t="4555" x="3814763" y="2166938"/>
          <p14:tracePt t="4575" x="3900488" y="2166938"/>
          <p14:tracePt t="4587" x="3933825" y="2166938"/>
          <p14:tracePt t="4607" x="3984625" y="2166938"/>
          <p14:tracePt t="4617" x="4010025" y="2166938"/>
          <p14:tracePt t="4619" x="4017963" y="2166938"/>
          <p14:tracePt t="4631" x="4060825" y="2166938"/>
          <p14:tracePt t="4651" x="4154488" y="2166938"/>
          <p14:tracePt t="4662" x="4222750" y="2166938"/>
          <p14:tracePt t="4679" x="4324350" y="2166938"/>
          <p14:tracePt t="4693" x="4367213" y="2166938"/>
          <p14:tracePt t="4695" x="4392613" y="2166938"/>
          <p14:tracePt t="4714" x="4410075" y="2166938"/>
          <p14:tracePt t="4724" x="4435475" y="2166938"/>
          <p14:tracePt t="4742" x="4451350" y="2166938"/>
          <p14:tracePt t="4762" x="4503738" y="2166938"/>
          <p14:tracePt t="4773" x="4537075" y="2166938"/>
          <p14:tracePt t="4774" x="4545013" y="2166938"/>
          <p14:tracePt t="4786" x="4579938" y="2166938"/>
          <p14:tracePt t="4810" x="4630738" y="2166938"/>
          <p14:tracePt t="4820" x="4656138" y="2166938"/>
          <p14:tracePt t="4840" x="4775200" y="2184400"/>
          <p14:tracePt t="4842" x="4791075" y="2184400"/>
          <p14:tracePt t="4852" x="4859338" y="2184400"/>
          <p14:tracePt t="4866" x="4995863" y="2209800"/>
          <p14:tracePt t="4879" x="5089525" y="2227263"/>
          <p14:tracePt t="4900" x="5224463" y="2235200"/>
          <p14:tracePt t="4911" x="5267325" y="2243138"/>
          <p14:tracePt t="4933" x="5310188" y="2252663"/>
          <p14:tracePt t="4961" x="5327650" y="2268538"/>
          <p14:tracePt t="4978" x="5353050" y="2268538"/>
          <p14:tracePt t="5001" x="5378450" y="2268538"/>
          <p14:tracePt t="5090" x="5386388" y="2268538"/>
          <p14:tracePt t="5100" x="5421313" y="2268538"/>
          <p14:tracePt t="5120" x="5429250" y="2268538"/>
          <p14:tracePt t="5131" x="5437188" y="2268538"/>
          <p14:tracePt t="5306" x="5421313" y="2268538"/>
          <p14:tracePt t="5318" x="5394325" y="2260600"/>
          <p14:tracePt t="5338" x="5310188" y="2252663"/>
          <p14:tracePt t="5349" x="5276850" y="2243138"/>
          <p14:tracePt t="5351" x="5259388" y="2243138"/>
          <p14:tracePt t="5373" x="5173663" y="2243138"/>
          <p14:tracePt t="5446" x="5165725" y="2235200"/>
          <p14:tracePt t="5553" x="5165725" y="2217738"/>
          <p14:tracePt t="5572" x="5165725" y="2209800"/>
          <p14:tracePt t="5603" x="5165725" y="2200275"/>
          <p14:tracePt t="5622" x="5249863" y="2200275"/>
          <p14:tracePt t="5632" x="5292725" y="2200275"/>
          <p14:tracePt t="5648" x="5353050" y="2200275"/>
          <p14:tracePt t="5650" x="5368925" y="2200275"/>
          <p14:tracePt t="5774" x="5394325" y="2200275"/>
          <p14:tracePt t="5794" x="5548313" y="2200275"/>
          <p14:tracePt t="5804" x="5624513" y="2200275"/>
          <p14:tracePt t="5827" x="5845175" y="2200275"/>
          <p14:tracePt t="5838" x="6049963" y="2200275"/>
          <p14:tracePt t="5852" x="6219825" y="2174875"/>
          <p14:tracePt t="5869" x="6405563" y="2166938"/>
          <p14:tracePt t="5871" x="6473825" y="2166938"/>
          <p14:tracePt t="5880" x="6610350" y="2149475"/>
          <p14:tracePt t="5899" x="7069138" y="2108200"/>
          <p14:tracePt t="5918" x="7561263" y="2108200"/>
          <p14:tracePt t="5927" x="7756525" y="2108200"/>
          <p14:tracePt t="5943" x="8045450" y="2108200"/>
          <p14:tracePt t="5960" x="8240713" y="2082800"/>
          <p14:tracePt t="5979" x="8453438" y="2039938"/>
          <p14:tracePt t="5990" x="8605838" y="2005013"/>
          <p14:tracePt t="6012" x="8853488" y="2005013"/>
          <p14:tracePt t="6023" x="8955088" y="2005013"/>
          <p14:tracePt t="6026" x="8988425" y="2005013"/>
          <p14:tracePt t="6037" x="9039225" y="2005013"/>
          <p14:tracePt t="6039" x="9064625" y="2005013"/>
          <p14:tracePt t="6058" x="9124950" y="2005013"/>
          <p14:tracePt t="6068" x="9158288" y="2005013"/>
          <p14:tracePt t="6070" x="9175750" y="2005013"/>
          <p14:tracePt t="6088" x="9244013" y="2005013"/>
          <p14:tracePt t="6099" x="9302750" y="2005013"/>
          <p14:tracePt t="6121" x="9380538" y="2005013"/>
          <p14:tracePt t="6130" x="9413875" y="2005013"/>
          <p14:tracePt t="6149" x="9431338" y="2005013"/>
          <p14:tracePt t="6162" x="9472613" y="2005013"/>
          <p14:tracePt t="6187" x="9626600" y="2005013"/>
          <p14:tracePt t="6196" x="9677400" y="2005013"/>
          <p14:tracePt t="6198" x="9702800" y="2005013"/>
          <p14:tracePt t="6214" x="9771063" y="2005013"/>
          <p14:tracePt t="6226" x="9796463" y="2014538"/>
          <p14:tracePt t="6260" x="9804400" y="2030413"/>
          <p14:tracePt t="6274" x="9796463" y="2039938"/>
          <p14:tracePt t="6286" x="9771063" y="2065338"/>
          <p14:tracePt t="6308" x="9720263" y="2116138"/>
          <p14:tracePt t="6320" x="9667875" y="2141538"/>
          <p14:tracePt t="6322" x="9652000" y="2141538"/>
          <p14:tracePt t="6335" x="9591675" y="2159000"/>
          <p14:tracePt t="6354" x="9431338" y="2200275"/>
          <p14:tracePt t="6366" x="9345613" y="2209800"/>
          <p14:tracePt t="6387" x="9244013" y="2209800"/>
          <p14:tracePt t="6399" x="9201150" y="2209800"/>
          <p14:tracePt t="6414" x="9132888" y="2209800"/>
          <p14:tracePt t="6427" x="9056688" y="2192338"/>
          <p14:tracePt t="6447" x="8912225" y="2108200"/>
          <p14:tracePt t="6462" x="8836025" y="2047875"/>
          <p14:tracePt t="6482" x="8818563" y="2030413"/>
          <p14:tracePt t="6494" x="8818563" y="2005013"/>
          <p14:tracePt t="6506" x="8818563" y="1989138"/>
          <p14:tracePt t="6524" x="8828088" y="1920875"/>
          <p14:tracePt t="6526" x="8836025" y="1903413"/>
          <p14:tracePt t="6536" x="8861425" y="1870075"/>
          <p14:tracePt t="6556" x="8904288" y="1809750"/>
          <p14:tracePt t="6571" x="8955088" y="1766888"/>
          <p14:tracePt t="6587" x="9064625" y="1708150"/>
          <p14:tracePt t="6607" x="9209088" y="1639888"/>
          <p14:tracePt t="6617" x="9277350" y="1622425"/>
          <p14:tracePt t="6618" x="9294813" y="1614488"/>
          <p14:tracePt t="6630" x="9388475" y="1597025"/>
          <p14:tracePt t="6649" x="9515475" y="1571625"/>
          <p14:tracePt t="6651" x="9540875" y="1571625"/>
          <p14:tracePt t="6662" x="9626600" y="1571625"/>
          <p14:tracePt t="6686" x="9812338" y="1571625"/>
          <p14:tracePt t="6697" x="9880600" y="1571625"/>
          <p14:tracePt t="6698" x="9915525" y="1571625"/>
          <p14:tracePt t="6712" x="9983788" y="1571625"/>
          <p14:tracePt t="6724" x="10050463" y="1571625"/>
          <p14:tracePt t="6749" x="10126663" y="1614488"/>
          <p14:tracePt t="6758" x="10136188" y="1649413"/>
          <p14:tracePt t="6776" x="10153650" y="1733550"/>
          <p14:tracePt t="6778" x="10153650" y="1766888"/>
          <p14:tracePt t="6788" x="10153650" y="1809750"/>
          <p14:tracePt t="6807" x="10153650" y="1911350"/>
          <p14:tracePt t="6824" x="10153650" y="1979613"/>
          <p14:tracePt t="6837" x="10153650" y="2014538"/>
          <p14:tracePt t="6839" x="10153650" y="2022475"/>
          <p14:tracePt t="6849" x="10153650" y="2030413"/>
          <p14:tracePt t="6850" x="10144125" y="2039938"/>
          <p14:tracePt t="6872" x="10050463" y="2108200"/>
          <p14:tracePt t="6874" x="10017125" y="2116138"/>
          <p14:tracePt t="6883" x="9974263" y="2141538"/>
          <p14:tracePt t="6900" x="9855200" y="2166938"/>
          <p14:tracePt t="6912" x="9771063" y="2166938"/>
          <p14:tracePt t="6930" x="9652000" y="2184400"/>
          <p14:tracePt t="6954" x="9498013" y="2159000"/>
          <p14:tracePt t="6974" x="9380538" y="2090738"/>
          <p14:tracePt t="6990" x="9312275" y="2047875"/>
          <p14:tracePt t="7013" x="9269413" y="2030413"/>
          <p14:tracePt t="7015" x="9269413" y="2022475"/>
          <p14:tracePt t="7027" x="9269413" y="1963738"/>
          <p14:tracePt t="7038" x="9269413" y="1911350"/>
          <p14:tracePt t="7052" x="9269413" y="1852613"/>
          <p14:tracePt t="7069" x="9269413" y="1784350"/>
          <p14:tracePt t="7071" x="9269413" y="1776413"/>
          <p14:tracePt t="7086" x="9294813" y="1733550"/>
          <p14:tracePt t="7111" x="9371013" y="1682750"/>
          <p14:tracePt t="7121" x="9413875" y="1657350"/>
          <p14:tracePt t="7123" x="9421813" y="1657350"/>
          <p14:tracePt t="7133" x="9472613" y="1639888"/>
          <p14:tracePt t="7134" x="9498013" y="1639888"/>
          <p14:tracePt t="7150" x="9617075" y="1597025"/>
          <p14:tracePt t="7162" x="9667875" y="1597025"/>
          <p14:tracePt t="7164" x="9702800" y="1581150"/>
          <p14:tracePt t="7176" x="9786938" y="1571625"/>
          <p14:tracePt t="7178" x="9804400" y="1571625"/>
          <p14:tracePt t="7198" x="9890125" y="1571625"/>
          <p14:tracePt t="7212" x="9923463" y="1571625"/>
          <p14:tracePt t="7227" x="9940925" y="1571625"/>
          <p14:tracePt t="7240" x="9966325" y="1571625"/>
          <p14:tracePt t="7258" x="9983788" y="1649413"/>
          <p14:tracePt t="7274" x="10009188" y="1716088"/>
          <p14:tracePt t="7291" x="10009188" y="1776413"/>
          <p14:tracePt t="7303" x="10009188" y="1827213"/>
          <p14:tracePt t="7320" x="10009188" y="1885950"/>
          <p14:tracePt t="7338" x="10009188" y="1903413"/>
          <p14:tracePt t="7348" x="10009188" y="1911350"/>
          <p14:tracePt t="7366" x="10009188" y="1938338"/>
          <p14:tracePt t="7385" x="10009188" y="1946275"/>
          <p14:tracePt t="7399" x="9991725" y="1946275"/>
          <p14:tracePt t="7417" x="9983788" y="1954213"/>
          <p14:tracePt t="7806" x="9974263" y="1954213"/>
          <p14:tracePt t="7819" x="9948863" y="1971675"/>
          <p14:tracePt t="7841" x="9948863" y="1979613"/>
          <p14:tracePt t="7854" x="9931400" y="1979613"/>
          <p14:tracePt t="7867" x="9923463" y="1989138"/>
          <p14:tracePt t="7880" x="9906000" y="1989138"/>
          <p14:tracePt t="7902" x="9855200" y="2014538"/>
          <p14:tracePt t="7911" x="9847263" y="2014538"/>
          <p14:tracePt t="7936" x="9812338" y="2039938"/>
          <p14:tracePt t="7963" x="9796463" y="2039938"/>
          <p14:tracePt t="8000" x="9779000" y="2039938"/>
          <p14:tracePt t="8028" x="9779000" y="2055813"/>
          <p14:tracePt t="8290" x="9736138" y="2055813"/>
          <p14:tracePt t="8302" x="9694863" y="2055813"/>
          <p14:tracePt t="8323" x="9626600" y="2073275"/>
          <p14:tracePt t="8340" x="9591675" y="2098675"/>
          <p14:tracePt t="8352" x="9540875" y="2108200"/>
          <p14:tracePt t="8364" x="9464675" y="2124075"/>
          <p14:tracePt t="8383" x="9294813" y="2159000"/>
          <p14:tracePt t="8401" x="9048750" y="2200275"/>
          <p14:tracePt t="8417" x="8828088" y="2227263"/>
          <p14:tracePt t="8418" x="8777288" y="2235200"/>
          <p14:tracePt t="8428" x="8658225" y="2252663"/>
          <p14:tracePt t="8447" x="8435975" y="2293938"/>
          <p14:tracePt t="8467" x="8291513" y="2328863"/>
          <p14:tracePt t="8478" x="8232775" y="2354263"/>
          <p14:tracePt t="8490" x="8105775" y="2362200"/>
          <p14:tracePt t="8509" x="7816850" y="2405063"/>
          <p14:tracePt t="8525" x="7646988" y="2422525"/>
          <p14:tracePt t="8526" x="7586663" y="2438400"/>
          <p14:tracePt t="8537" x="7477125" y="2447925"/>
          <p14:tracePt t="8539" x="7426325" y="2455863"/>
          <p14:tracePt t="8562" x="7178675" y="2489200"/>
          <p14:tracePt t="8571" x="7102475" y="2506663"/>
          <p14:tracePt t="8590" x="6881813" y="2532063"/>
          <p14:tracePt t="8602" x="6737350" y="2541588"/>
          <p14:tracePt t="8619" x="6483350" y="2549525"/>
          <p14:tracePt t="8631" x="6270625" y="2566988"/>
          <p14:tracePt t="8651" x="5895975" y="2566988"/>
          <p14:tracePt t="8661" x="5743575" y="2566988"/>
          <p14:tracePt t="8682" x="5276850" y="2566988"/>
          <p14:tracePt t="8693" x="5122863" y="2566988"/>
          <p14:tracePt t="8712" x="4724400" y="2566988"/>
          <p14:tracePt t="8731" x="4418013" y="2574925"/>
          <p14:tracePt t="8740" x="4316413" y="2582863"/>
          <p14:tracePt t="8761" x="4086225" y="2582863"/>
          <p14:tracePt t="8763" x="4044950" y="2582863"/>
          <p14:tracePt t="8774" x="3933825" y="2582863"/>
          <p14:tracePt t="8788" x="3822700" y="2582863"/>
          <p14:tracePt t="8807" x="3611563" y="2574925"/>
          <p14:tracePt t="8818" x="3508375" y="2557463"/>
          <p14:tracePt t="8841" x="3355975" y="2557463"/>
          <p14:tracePt t="8851" x="3313113" y="2557463"/>
          <p14:tracePt t="8870" x="3236913" y="2557463"/>
          <p14:tracePt t="8880" x="3219450" y="2557463"/>
          <p14:tracePt t="8882" x="3211513" y="2557463"/>
          <p14:tracePt t="8899" x="3135313" y="2541588"/>
          <p14:tracePt t="8914" x="3049588" y="2506663"/>
          <p14:tracePt t="8934" x="2930525" y="2489200"/>
          <p14:tracePt t="8946" x="2889250" y="2489200"/>
          <p14:tracePt t="8947" x="2871788" y="2489200"/>
          <p14:tracePt t="8963" x="2846388" y="2489200"/>
          <p14:tracePt t="8974" x="2828925" y="2489200"/>
          <p14:tracePt t="9000" x="2811463" y="2489200"/>
          <p14:tracePt t="9014" x="2795588" y="2463800"/>
          <p14:tracePt t="9027" x="2752725" y="2430463"/>
          <p14:tracePt t="9042" x="2684463" y="2413000"/>
          <p14:tracePt t="9052" x="2659063" y="2405063"/>
          <p14:tracePt t="9054" x="2641600" y="2405063"/>
          <p14:tracePt t="9068" x="2625725" y="2387600"/>
          <p14:tracePt t="9119" x="2616200" y="2379663"/>
          <p14:tracePt t="9130" x="2600325" y="2371725"/>
          <p14:tracePt t="9151" x="2549525" y="2344738"/>
          <p14:tracePt t="9167" x="2532063" y="2336800"/>
          <p14:tracePt t="9178" x="2514600" y="2328863"/>
          <p14:tracePt t="9201" x="2506663" y="2303463"/>
          <p14:tracePt t="9203" x="2497138" y="2293938"/>
          <p14:tracePt t="9214" x="2489200" y="2286000"/>
          <p14:tracePt t="9226" x="2489200" y="2278063"/>
          <p14:tracePt t="9245" x="2471738" y="2243138"/>
          <p14:tracePt t="9256" x="2463800" y="2235200"/>
          <p14:tracePt t="9371" x="2455863" y="2217738"/>
          <p14:tracePt t="9461" x="2446338" y="2209800"/>
          <p14:tracePt t="9852" x="2455863" y="2200275"/>
          <p14:tracePt t="9943" x="2489200" y="2192338"/>
          <p14:tracePt t="9961" x="2489200" y="2174875"/>
          <p14:tracePt t="9974" x="2497138" y="2174875"/>
          <p14:tracePt t="10012" x="2549525" y="2174875"/>
          <p14:tracePt t="10024" x="2582863" y="2174875"/>
          <p14:tracePt t="10036" x="2608263" y="2174875"/>
          <p14:tracePt t="10057" x="2633663" y="2174875"/>
          <p14:tracePt t="10291" x="2651125" y="2174875"/>
          <p14:tracePt t="10303" x="2659063" y="2174875"/>
          <p14:tracePt t="10304" x="2668588" y="2174875"/>
          <p14:tracePt t="10322" x="2676525" y="2174875"/>
          <p14:tracePt t="10338" x="2709863" y="2174875"/>
          <p14:tracePt t="10340" x="2719388" y="2174875"/>
          <p14:tracePt t="10352" x="2744788" y="2174875"/>
          <p14:tracePt t="10370" x="2760663" y="2174875"/>
          <p14:tracePt t="10381" x="2778125" y="2174875"/>
          <p14:tracePt t="10447" x="2795588" y="2174875"/>
          <p14:tracePt t="10463" x="2820988" y="2174875"/>
          <p14:tracePt t="10465" x="2828925" y="2174875"/>
          <p14:tracePt t="10477" x="2838450" y="2174875"/>
          <p14:tracePt t="10496" x="2871788" y="2174875"/>
          <p14:tracePt t="10508" x="2889250" y="2174875"/>
          <p14:tracePt t="10524" x="2914650" y="2174875"/>
          <p14:tracePt t="10536" x="2947988" y="2174875"/>
          <p14:tracePt t="10554" x="2990850" y="2174875"/>
          <p14:tracePt t="10577" x="3041650" y="2174875"/>
          <p14:tracePt t="10586" x="3049588" y="2174875"/>
          <p14:tracePt t="10603" x="3074988" y="2174875"/>
          <p14:tracePt t="10614" x="3084513" y="2174875"/>
          <p14:tracePt t="10648" x="3092450" y="2174875"/>
          <p14:tracePt t="10667" x="3135313" y="2174875"/>
          <p14:tracePt t="10678" x="3168650" y="2174875"/>
          <p14:tracePt t="10698" x="3228975" y="2174875"/>
          <p14:tracePt t="10711" x="3270250" y="2174875"/>
          <p14:tracePt t="10713" x="3287713" y="2174875"/>
          <p14:tracePt t="10723" x="3305175" y="2174875"/>
          <p14:tracePt t="10743" x="3313113" y="2174875"/>
          <p14:tracePt t="10788" x="3348038" y="2174875"/>
          <p14:tracePt t="10802" x="3389313" y="2174875"/>
          <p14:tracePt t="10819" x="3457575" y="2174875"/>
          <p14:tracePt t="10839" x="3543300" y="2174875"/>
          <p14:tracePt t="10849" x="3568700" y="2174875"/>
          <p14:tracePt t="10868" x="3594100" y="2174875"/>
          <p14:tracePt t="10882" x="3611563" y="2166938"/>
          <p14:tracePt t="10884" x="3627438" y="2166938"/>
          <p14:tracePt t="10899" x="3644900" y="2166938"/>
          <p14:tracePt t="10911" x="3678238" y="2166938"/>
          <p14:tracePt t="10912" x="3687763" y="2166938"/>
          <p14:tracePt t="10936" x="3763963" y="2166938"/>
          <p14:tracePt t="10945" x="3781425" y="2166938"/>
          <p14:tracePt t="10960" x="3797300" y="2166938"/>
          <p14:tracePt t="10978" x="3814763" y="2166938"/>
          <p14:tracePt t="11052" x="3822700" y="2166938"/>
          <p14:tracePt t="11116" x="3848100" y="2166938"/>
          <p14:tracePt t="11398" x="3865563" y="2166938"/>
          <p14:tracePt t="11418" x="3890963" y="2166938"/>
          <p14:tracePt t="11558" x="3900488" y="2166938"/>
          <p14:tracePt t="11567" x="3908425" y="2166938"/>
          <p14:tracePt t="11589" x="3925888" y="2166938"/>
          <p14:tracePt t="11592" x="3933825" y="2166938"/>
          <p14:tracePt t="11631" x="3951288" y="2166938"/>
          <p14:tracePt t="11651" x="3967163" y="2166938"/>
          <p14:tracePt t="11662" x="3984625" y="2184400"/>
          <p14:tracePt t="11711" x="4010025" y="2192338"/>
          <p14:tracePt t="11712" x="4017963" y="2192338"/>
          <p14:tracePt t="11723" x="4027488" y="2192338"/>
          <p14:tracePt t="11741" x="4035425" y="2192338"/>
          <p14:tracePt t="11774" x="4070350" y="2192338"/>
          <p14:tracePt t="11786" x="4103688" y="2192338"/>
          <p14:tracePt t="11805" x="4154488" y="2200275"/>
          <p14:tracePt t="11823" x="4197350" y="2227263"/>
          <p14:tracePt t="11825" x="4205288" y="2227263"/>
          <p14:tracePt t="11835" x="4230688" y="2227263"/>
          <p14:tracePt t="11851" x="4273550" y="2235200"/>
          <p14:tracePt t="11853" x="4281488" y="2235200"/>
          <p14:tracePt t="11871" x="4359275" y="2235200"/>
          <p14:tracePt t="11873" x="4375150" y="2235200"/>
          <p14:tracePt t="11882" x="4410075" y="2243138"/>
          <p14:tracePt t="11900" x="4486275" y="2252663"/>
          <p14:tracePt t="11912" x="4519613" y="2252663"/>
          <p14:tracePt t="11935" x="4562475" y="2252663"/>
          <p14:tracePt t="11949" x="4579938" y="2252663"/>
          <p14:tracePt t="11961" x="4587875" y="2252663"/>
          <p14:tracePt t="11984" x="4630738" y="2252663"/>
          <p14:tracePt t="11994" x="4656138" y="2252663"/>
          <p14:tracePt t="12008" x="4673600" y="2252663"/>
          <p14:tracePt t="12023" x="4699000" y="2252663"/>
          <p14:tracePt t="12024" x="4706938" y="2252663"/>
          <p14:tracePt t="12044" x="4749800" y="2252663"/>
          <p14:tracePt t="12053" x="4775200" y="2252663"/>
          <p14:tracePt t="12070" x="4800600" y="2252663"/>
          <p14:tracePt t="12087" x="4868863" y="2252663"/>
          <p14:tracePt t="12088" x="4876800" y="2252663"/>
          <p14:tracePt t="12100" x="4910138" y="2252663"/>
          <p14:tracePt t="12130" x="5013325" y="2252663"/>
          <p14:tracePt t="12132" x="5038725" y="2252663"/>
          <p14:tracePt t="12152" x="5132388" y="2252663"/>
          <p14:tracePt t="12162" x="5157788" y="2252663"/>
          <p14:tracePt t="12180" x="5199063" y="2252663"/>
          <p14:tracePt t="12192" x="5208588" y="2252663"/>
          <p14:tracePt t="12217" x="5224463" y="2252663"/>
          <p14:tracePt t="12260" x="5148263" y="2252663"/>
          <p14:tracePt t="12272" x="5013325" y="2252663"/>
          <p14:tracePt t="12295" x="4843463" y="2252663"/>
          <p14:tracePt t="12296" x="4826000" y="2252663"/>
          <p14:tracePt t="12305" x="4800600" y="2252663"/>
          <p14:tracePt t="12322" x="4783138" y="2252663"/>
          <p14:tracePt t="12336" x="4765675" y="2252663"/>
          <p14:tracePt t="12353" x="4740275" y="2252663"/>
          <p14:tracePt t="12365" x="4699000" y="2252663"/>
          <p14:tracePt t="12385" x="4613275" y="2252663"/>
          <p14:tracePt t="12398" x="4595813" y="2252663"/>
          <p14:tracePt t="12420" x="4595813" y="2209800"/>
          <p14:tracePt t="12428" x="4605338" y="2174875"/>
          <p14:tracePt t="12444" x="4630738" y="2159000"/>
          <p14:tracePt t="12446" x="4646613" y="2159000"/>
          <p14:tracePt t="12462" x="4673600" y="2124075"/>
          <p14:tracePt t="12475" x="4689475" y="2124075"/>
          <p14:tracePt t="12497" x="4740275" y="2108200"/>
          <p14:tracePt t="12506" x="4775200" y="2090738"/>
          <p14:tracePt t="12524" x="4859338" y="2065338"/>
          <p14:tracePt t="12526" x="4876800" y="2065338"/>
          <p14:tracePt t="12536" x="4962525" y="2065338"/>
          <p14:tracePt t="12556" x="5089525" y="2065338"/>
          <p14:tracePt t="12573" x="5183188" y="2065338"/>
          <p14:tracePt t="12587" x="5259388" y="2065338"/>
          <p14:tracePt t="12600" x="5292725" y="2065338"/>
          <p14:tracePt t="12601" x="5310188" y="2065338"/>
          <p14:tracePt t="12618" x="5368925" y="2065338"/>
          <p14:tracePt t="12631" x="5411788" y="2065338"/>
          <p14:tracePt t="12633" x="5421313" y="2065338"/>
          <p14:tracePt t="12651" x="5437188" y="2082800"/>
          <p14:tracePt t="12661" x="5454650" y="2108200"/>
          <p14:tracePt t="12684" x="5462588" y="2166938"/>
          <p14:tracePt t="12694" x="5446713" y="2192338"/>
          <p14:tracePt t="12714" x="5378450" y="2227263"/>
          <p14:tracePt t="12717" x="5360988" y="2235200"/>
          <p14:tracePt t="12725" x="5318125" y="2235200"/>
          <p14:tracePt t="12749" x="5224463" y="2252663"/>
          <p14:tracePt t="12759" x="5208588" y="2252663"/>
          <p14:tracePt t="12776" x="5173663" y="2252663"/>
          <p14:tracePt t="12790" x="5148263" y="2252663"/>
          <p14:tracePt t="12822" x="5148263" y="2243138"/>
          <p14:tracePt t="12854" x="5148263" y="2235200"/>
          <p14:tracePt t="12882" x="5157788" y="2217738"/>
          <p14:tracePt t="12902" x="5216525" y="2200275"/>
          <p14:tracePt t="12903" x="5241925" y="2200275"/>
          <p14:tracePt t="12912" x="5284788" y="2200275"/>
          <p14:tracePt t="12935" x="5411788" y="2200275"/>
          <p14:tracePt t="12937" x="5437188" y="2200275"/>
          <p14:tracePt t="12946" x="5505450" y="2200275"/>
          <p14:tracePt t="12960" x="5632450" y="2200275"/>
          <p14:tracePt t="12981" x="5776913" y="2200275"/>
          <p14:tracePt t="12991" x="5837238" y="2200275"/>
          <p14:tracePt t="12992" x="5853113" y="2200275"/>
          <p14:tracePt t="13006" x="5930900" y="2200275"/>
          <p14:tracePt t="13025" x="6032500" y="2200275"/>
          <p14:tracePt t="13041" x="6108700" y="2200275"/>
          <p14:tracePt t="13062" x="6151563" y="2200275"/>
          <p14:tracePt t="13072" x="6159500" y="2200275"/>
          <p14:tracePt t="13103" x="6176963" y="2200275"/>
          <p14:tracePt t="13104" x="6184900" y="2200275"/>
          <p14:tracePt t="13116" x="6202363" y="2200275"/>
          <p14:tracePt t="13139" x="6261100" y="2200275"/>
          <p14:tracePt t="13141" x="6270625" y="2200275"/>
          <p14:tracePt t="13151" x="6278563" y="2200275"/>
          <p14:tracePt t="13226" x="6286500" y="2200275"/>
          <p14:tracePt t="13242" x="6311900" y="2200275"/>
          <p14:tracePt t="13255" x="6329363" y="2200275"/>
          <p14:tracePt t="13256" x="6346825" y="2200275"/>
          <p14:tracePt t="13275" x="6372225" y="2200275"/>
          <p14:tracePt t="13286" x="6389688" y="2200275"/>
          <p14:tracePt t="13313" x="6405563" y="2200275"/>
          <p14:tracePt t="13368" x="6448425" y="2200275"/>
          <p14:tracePt t="13384" x="6499225" y="2200275"/>
          <p14:tracePt t="13399" x="6542088" y="2200275"/>
          <p14:tracePt t="13401" x="6559550" y="2200275"/>
          <p14:tracePt t="13413" x="6567488" y="2200275"/>
          <p14:tracePt t="13433" x="6584950" y="2200275"/>
          <p14:tracePt t="13442" x="6600825" y="2200275"/>
          <p14:tracePt t="13462" x="6626225" y="2200275"/>
          <p14:tracePt t="13463" x="6643688" y="2200275"/>
          <p14:tracePt t="13474" x="6661150" y="2200275"/>
          <p14:tracePt t="13490" x="6704013" y="2200275"/>
          <p14:tracePt t="13492" x="6711950" y="2200275"/>
          <p14:tracePt t="13516" x="6729413" y="2200275"/>
          <p14:tracePt t="13556" x="6737350" y="2200275"/>
          <p14:tracePt t="13589" x="6745288" y="2200275"/>
          <p14:tracePt t="13599" x="6745288" y="2209800"/>
          <p14:tracePt t="13619" x="6737350" y="2227263"/>
          <p14:tracePt t="13637" x="6610350" y="2252663"/>
          <p14:tracePt t="13650" x="6524625" y="2268538"/>
          <p14:tracePt t="13653" x="6491288" y="2268538"/>
          <p14:tracePt t="13663" x="6440488" y="2278063"/>
          <p14:tracePt t="13665" x="6415088" y="2286000"/>
          <p14:tracePt t="13684" x="6321425" y="2286000"/>
          <p14:tracePt t="13686" x="6296025" y="2286000"/>
          <p14:tracePt t="13697" x="6253163" y="2286000"/>
          <p14:tracePt t="13710" x="6202363" y="2286000"/>
          <p14:tracePt t="13712" x="6184900" y="2286000"/>
          <p14:tracePt t="13723" x="6159500" y="2286000"/>
          <p14:tracePt t="13741" x="6142038" y="2278063"/>
          <p14:tracePt t="13761" x="6142038" y="2260600"/>
          <p14:tracePt t="13773" x="6151563" y="2235200"/>
          <p14:tracePt t="13791" x="6184900" y="2200275"/>
          <p14:tracePt t="13793" x="6202363" y="2192338"/>
          <p14:tracePt t="13803" x="6227763" y="2166938"/>
          <p14:tracePt t="13825" x="6321425" y="2124075"/>
          <p14:tracePt t="13835" x="6389688" y="2108200"/>
          <p14:tracePt t="13853" x="6491288" y="2090738"/>
          <p14:tracePt t="13865" x="6567488" y="2090738"/>
          <p14:tracePt t="13884" x="6729413" y="2090738"/>
          <p14:tracePt t="13897" x="6823075" y="2090738"/>
          <p14:tracePt t="13912" x="6942138" y="2090738"/>
          <p14:tracePt t="13932" x="7043738" y="2108200"/>
          <p14:tracePt t="13943" x="7051675" y="2116138"/>
          <p14:tracePt t="13945" x="7069138" y="2116138"/>
          <p14:tracePt t="13963" x="7085013" y="2149475"/>
          <p14:tracePt t="13965" x="7094538" y="2149475"/>
          <p14:tracePt t="13979" x="7094538" y="2184400"/>
          <p14:tracePt t="13981" x="7094538" y="2192338"/>
          <p14:tracePt t="13992" x="7094538" y="2227263"/>
          <p14:tracePt t="14005" x="7094538" y="2243138"/>
          <p14:tracePt t="14025" x="7051675" y="2286000"/>
          <p14:tracePt t="14049" x="6881813" y="2328863"/>
          <p14:tracePt t="14071" x="6737350" y="2354263"/>
          <p14:tracePt t="14085" x="6678613" y="2354263"/>
          <p14:tracePt t="14102" x="6626225" y="2354263"/>
          <p14:tracePt t="14104" x="6618288" y="2344738"/>
          <p14:tracePt t="14115" x="6610350" y="2344738"/>
          <p14:tracePt t="14117" x="6610350" y="2336800"/>
          <p14:tracePt t="14137" x="6610350" y="2319338"/>
          <p14:tracePt t="14151" x="6610350" y="2293938"/>
          <p14:tracePt t="14164" x="6610350" y="2278063"/>
          <p14:tracePt t="14179" x="6643688" y="2252663"/>
          <p14:tracePt t="14181" x="6653213" y="2252663"/>
          <p14:tracePt t="14197" x="6711950" y="2252663"/>
          <p14:tracePt t="14212" x="6831013" y="2252663"/>
          <p14:tracePt t="14230" x="6958013" y="2252663"/>
          <p14:tracePt t="14239" x="7034213" y="2252663"/>
          <p14:tracePt t="14240" x="7077075" y="2252663"/>
          <p14:tracePt t="14255" x="7196138" y="2252663"/>
          <p14:tracePt t="14257" x="7213600" y="2268538"/>
          <p14:tracePt t="14275" x="7256463" y="2293938"/>
          <p14:tracePt t="14276" x="7264400" y="2293938"/>
          <p14:tracePt t="14288" x="7281863" y="2328863"/>
          <p14:tracePt t="14316" x="7281863" y="2397125"/>
          <p14:tracePt t="14337" x="7272338" y="2413000"/>
          <p14:tracePt t="14350" x="7264400" y="2422525"/>
          <p14:tracePt t="14367" x="7213600" y="2447925"/>
          <p14:tracePt t="14369" x="7188200" y="2455863"/>
          <p14:tracePt t="14381" x="7119938" y="2481263"/>
          <p14:tracePt t="14400" x="7000875" y="2481263"/>
          <p14:tracePt t="14417" x="6950075" y="2481263"/>
          <p14:tracePt t="14427" x="6924675" y="2481263"/>
          <p14:tracePt t="14476" x="6915150" y="2463800"/>
          <p14:tracePt t="14495" x="6915150" y="2455863"/>
          <p14:tracePt t="14536" x="6915150" y="2447925"/>
          <p14:tracePt t="14556" x="6950075" y="2413000"/>
          <p14:tracePt t="14577" x="7026275" y="2413000"/>
          <p14:tracePt t="14590" x="7069138" y="2387600"/>
          <p14:tracePt t="14601" x="7112000" y="2387600"/>
          <p14:tracePt t="14621" x="7178675" y="2387600"/>
          <p14:tracePt t="14632" x="7221538" y="2379663"/>
          <p14:tracePt t="14650" x="7256463" y="2379663"/>
          <p14:tracePt t="14662" x="7264400" y="2379663"/>
          <p14:tracePt t="14710" x="7281863" y="2379663"/>
          <p14:tracePt t="14730" x="7264400" y="2379663"/>
          <p14:tracePt t="14740" x="7246938" y="2397125"/>
          <p14:tracePt t="14766" x="7170738" y="2405063"/>
          <p14:tracePt t="14777" x="7127875" y="2413000"/>
          <p14:tracePt t="14788" x="7085013" y="2413000"/>
          <p14:tracePt t="14807" x="7034213" y="2413000"/>
          <p14:tracePt t="14809" x="7018338" y="2413000"/>
          <p14:tracePt t="14820" x="6975475" y="2413000"/>
          <p14:tracePt t="14840" x="6924675" y="2413000"/>
          <p14:tracePt t="14849" x="6915150" y="2413000"/>
          <p14:tracePt t="14869" x="6873875" y="2413000"/>
          <p14:tracePt t="14917" x="6864350" y="2387600"/>
          <p14:tracePt t="14949" x="6864350" y="2362200"/>
          <p14:tracePt t="14974" x="6864350" y="2344738"/>
          <p14:tracePt t="14994" x="6899275" y="2319338"/>
          <p14:tracePt t="15006" x="6942138" y="2319338"/>
          <p14:tracePt t="15025" x="7051675" y="2319338"/>
          <p14:tracePt t="15040" x="7162800" y="2319338"/>
          <p14:tracePt t="15061" x="7246938" y="2319338"/>
          <p14:tracePt t="15070" x="7256463" y="2319338"/>
          <p14:tracePt t="15087" x="7281863" y="2319338"/>
          <p14:tracePt t="15105" x="7297738" y="2319338"/>
          <p14:tracePt t="15116" x="7297738" y="2336800"/>
          <p14:tracePt t="15137" x="7307263" y="2371725"/>
          <p14:tracePt t="15150" x="7307263" y="2397125"/>
          <p14:tracePt t="15166" x="7307263" y="2438400"/>
          <p14:tracePt t="15181" x="7289800" y="2489200"/>
          <p14:tracePt t="15198" x="7256463" y="2506663"/>
          <p14:tracePt t="15200" x="7246938" y="2506663"/>
          <p14:tracePt t="15212" x="7213600" y="2506663"/>
          <p14:tracePt t="15226" x="7178675" y="2524125"/>
          <p14:tracePt t="15251" x="7145338" y="2541588"/>
          <p14:tracePt t="15253" x="7137400" y="2541588"/>
          <p14:tracePt t="15273" x="7102475" y="2541588"/>
          <p14:tracePt t="15291" x="7094538" y="2541588"/>
          <p14:tracePt t="15353" x="7085013" y="2541588"/>
          <p14:tracePt t="15380" x="7085013" y="2532063"/>
          <p14:tracePt t="15399" x="7094538" y="2506663"/>
          <p14:tracePt t="15416" x="7153275" y="2489200"/>
          <p14:tracePt t="15430" x="7196138" y="2489200"/>
          <p14:tracePt t="15448" x="7239000" y="2489200"/>
          <p14:tracePt t="15492" x="7246938" y="2498725"/>
          <p14:tracePt t="15509" x="7246938" y="2524125"/>
          <p14:tracePt t="15524" x="7246938" y="2549525"/>
          <p14:tracePt t="15541" x="7246938" y="2582863"/>
          <p14:tracePt t="15552" x="7221538" y="2608263"/>
          <p14:tracePt t="15576" x="7178675" y="2633663"/>
          <p14:tracePt t="15588" x="7170738" y="2633663"/>
          <p14:tracePt t="15600" x="7137400" y="2633663"/>
          <p14:tracePt t="15621" x="7085013" y="2633663"/>
          <p14:tracePt t="15632" x="7059613" y="2633663"/>
          <p14:tracePt t="15652" x="7034213" y="2633663"/>
          <p14:tracePt t="16307" x="6975475" y="2633663"/>
          <p14:tracePt t="16309" x="6967538" y="2651125"/>
          <p14:tracePt t="16317" x="6924675" y="2660650"/>
          <p14:tracePt t="16337" x="6797675" y="2693988"/>
          <p14:tracePt t="16354" x="6653213" y="2701925"/>
          <p14:tracePt t="16364" x="6534150" y="2701925"/>
          <p14:tracePt t="16385" x="6235700" y="2744788"/>
          <p14:tracePt t="16405" x="6057900" y="2762250"/>
          <p14:tracePt t="16414" x="5989638" y="2778125"/>
          <p14:tracePt t="16416" x="5956300" y="2787650"/>
          <p14:tracePt t="16432" x="5888038" y="2795588"/>
          <p14:tracePt t="16434" x="5853113" y="2805113"/>
          <p14:tracePt t="16443" x="5786438" y="2830513"/>
          <p14:tracePt t="16445" x="5735638" y="2838450"/>
          <p14:tracePt t="16463" x="5403850" y="2881313"/>
          <p14:tracePt t="16474" x="5276850" y="2906713"/>
          <p14:tracePt t="16493" x="4927600" y="2914650"/>
          <p14:tracePt t="16508" x="4714875" y="2914650"/>
          <p14:tracePt t="16525" x="4579938" y="2914650"/>
          <p14:tracePt t="16537" x="4468813" y="2914650"/>
          <p14:tracePt t="16552" x="4291013" y="2914650"/>
          <p14:tracePt t="16569" x="4086225" y="2914650"/>
          <p14:tracePt t="16592" x="3781425" y="2914650"/>
          <p14:tracePt t="16602" x="3703638" y="2914650"/>
          <p14:tracePt t="16620" x="3568700" y="2914650"/>
          <p14:tracePt t="16630" x="3533775" y="2914650"/>
          <p14:tracePt t="16633" x="3525838" y="2914650"/>
          <p14:tracePt t="16650" x="3449638" y="2914650"/>
          <p14:tracePt t="16652" x="3432175" y="2914650"/>
          <p14:tracePt t="16661" x="3381375" y="2914650"/>
          <p14:tracePt t="16685" x="3178175" y="2914650"/>
          <p14:tracePt t="16694" x="3100388" y="2914650"/>
          <p14:tracePt t="16712" x="2965450" y="2914650"/>
          <p14:tracePt t="16714" x="2940050" y="2914650"/>
          <p14:tracePt t="16724" x="2897188" y="2914650"/>
          <p14:tracePt t="16744" x="2828925" y="2914650"/>
          <p14:tracePt t="16755" x="2795588" y="2914650"/>
          <p14:tracePt t="16780" x="2641600" y="2914650"/>
          <p14:tracePt t="16789" x="2582863" y="2914650"/>
          <p14:tracePt t="16806" x="2471738" y="2914650"/>
          <p14:tracePt t="16808" x="2446338" y="2914650"/>
          <p14:tracePt t="16817" x="2413000" y="2914650"/>
          <p14:tracePt t="16837" x="2362200" y="2914650"/>
          <p14:tracePt t="16848" x="2336800" y="2914650"/>
          <p14:tracePt t="16872" x="2301875" y="2914650"/>
          <p14:tracePt t="16874" x="2293938" y="2914650"/>
          <p14:tracePt t="16882" x="2276475" y="2914650"/>
          <p14:tracePt t="16884" x="2260600" y="2914650"/>
          <p14:tracePt t="16903" x="2217738" y="2889250"/>
          <p14:tracePt t="16904" x="2208213" y="2889250"/>
          <p14:tracePt t="16913" x="2192338" y="2881313"/>
          <p14:tracePt t="16932" x="2149475" y="2881313"/>
          <p14:tracePt t="16944" x="2124075" y="2881313"/>
          <p14:tracePt t="16963" x="2106613" y="2881313"/>
          <p14:tracePt t="16980" x="2065338" y="2881313"/>
          <p14:tracePt t="16991" x="2038350" y="2871788"/>
          <p14:tracePt t="17011" x="1997075" y="2846388"/>
          <p14:tracePt t="17022" x="1987550" y="2846388"/>
          <p14:tracePt t="17037" x="1962150" y="2846388"/>
          <p14:tracePt t="17054" x="1954213" y="2846388"/>
          <p14:tracePt t="17075" x="1946275" y="2846388"/>
          <p14:tracePt t="17086" x="1936750" y="2846388"/>
          <p14:tracePt t="17088" x="1920875" y="2838450"/>
          <p14:tracePt t="17100" x="1903413" y="2830513"/>
          <p14:tracePt t="17119" x="1878013" y="2830513"/>
          <p14:tracePt t="17122" x="1868488" y="2830513"/>
          <p14:tracePt t="17151" x="1852613" y="2830513"/>
          <p14:tracePt t="17161" x="1835150" y="2830513"/>
          <p14:tracePt t="17179" x="1817688" y="2830513"/>
          <p14:tracePt t="17181" x="1809750" y="2813050"/>
          <p14:tracePt t="17205" x="1776413" y="2813050"/>
          <p14:tracePt t="17229" x="1708150" y="2805113"/>
          <p14:tracePt t="17240" x="1690688" y="2795588"/>
          <p14:tracePt t="17304" x="1682750" y="2795588"/>
          <p14:tracePt t="17349" x="1665288" y="2795588"/>
          <p14:tracePt t="17368" x="1622425" y="2795588"/>
          <p14:tracePt t="17387" x="1606550" y="2795588"/>
          <p14:tracePt t="17389" x="1597025" y="2795588"/>
          <p14:tracePt t="17420" x="1579563" y="2795588"/>
          <p14:tracePt t="17569" x="1571625" y="2795588"/>
          <p14:tracePt t="17588" x="1528763" y="2795588"/>
          <p14:tracePt t="17599" x="1512888" y="2795588"/>
          <p14:tracePt t="17619" x="1444625" y="2795588"/>
          <p14:tracePt t="17635" x="1409700" y="2795588"/>
          <p14:tracePt t="17648" x="1401763" y="2795588"/>
          <p14:tracePt t="17915" x="1401763" y="2787650"/>
          <p14:tracePt t="17953" x="1444625" y="2787650"/>
          <p14:tracePt t="17955" x="1462088" y="2787650"/>
          <p14:tracePt t="17962" x="1470025" y="2787650"/>
          <p14:tracePt t="17976" x="1477963" y="2787650"/>
          <p14:tracePt t="18053" x="1503363" y="2787650"/>
          <p14:tracePt t="18073" x="1546225" y="2787650"/>
          <p14:tracePt t="18075" x="1554163" y="2787650"/>
          <p14:tracePt t="18087" x="1563688" y="2787650"/>
          <p14:tracePt t="18099" x="1571625" y="2787650"/>
          <p14:tracePt t="18150" x="1597025" y="2787650"/>
          <p14:tracePt t="18161" x="1614488" y="2787650"/>
          <p14:tracePt t="18176" x="1639888" y="2795588"/>
          <p14:tracePt t="18179" x="1647825" y="2795588"/>
          <p14:tracePt t="18196" x="1673225" y="2795588"/>
          <p14:tracePt t="18226" x="1690688" y="2795588"/>
          <p14:tracePt t="18243" x="1716088" y="2795588"/>
          <p14:tracePt t="18257" x="1724025" y="2795588"/>
          <p14:tracePt t="18277" x="1741488" y="2795588"/>
          <p14:tracePt t="18279" x="1758950" y="2795588"/>
          <p14:tracePt t="18310" x="1766888" y="2795588"/>
          <p14:tracePt t="18319" x="1776413" y="2805113"/>
          <p14:tracePt t="18398" x="1784350" y="2820988"/>
          <p14:tracePt t="18476" x="1801813" y="2830513"/>
          <p14:tracePt t="18497" x="1809750" y="2830513"/>
          <p14:tracePt t="18511" x="1852613" y="2830513"/>
          <p14:tracePt t="18524" x="1893888" y="2830513"/>
          <p14:tracePt t="18538" x="1946275" y="2830513"/>
          <p14:tracePt t="18556" x="1987550" y="2830513"/>
          <p14:tracePt t="18568" x="2012950" y="2830513"/>
          <p14:tracePt t="18590" x="2055813" y="2830513"/>
          <p14:tracePt t="18599" x="2073275" y="2830513"/>
          <p14:tracePt t="18618" x="2149475" y="2830513"/>
          <p14:tracePt t="18639" x="2235200" y="2830513"/>
          <p14:tracePt t="18651" x="2268538" y="2830513"/>
          <p14:tracePt t="18664" x="2286000" y="2830513"/>
          <p14:tracePt t="18686" x="2336800" y="2830513"/>
          <p14:tracePt t="18695" x="2362200" y="2830513"/>
          <p14:tracePt t="18712" x="2405063" y="2830513"/>
          <p14:tracePt t="18714" x="2413000" y="2830513"/>
          <p14:tracePt t="18725" x="2446338" y="2830513"/>
          <p14:tracePt t="18727" x="2463800" y="2830513"/>
          <p14:tracePt t="18746" x="2540000" y="2830513"/>
          <p14:tracePt t="18756" x="2565400" y="2830513"/>
          <p14:tracePt t="18778" x="2608263" y="2830513"/>
          <p14:tracePt t="18788" x="2625725" y="2830513"/>
          <p14:tracePt t="18806" x="2659063" y="2830513"/>
          <p14:tracePt t="18808" x="2676525" y="2830513"/>
          <p14:tracePt t="18818" x="2719388" y="2813050"/>
          <p14:tracePt t="18838" x="2803525" y="2813050"/>
          <p14:tracePt t="18849" x="2838450" y="2813050"/>
          <p14:tracePt t="18873" x="2914650" y="2795588"/>
          <p14:tracePt t="18881" x="2922588" y="2795588"/>
          <p14:tracePt t="18931" x="2973388" y="2795588"/>
          <p14:tracePt t="18951" x="3059113" y="2795588"/>
          <p14:tracePt t="18966" x="3127375" y="2795588"/>
          <p14:tracePt t="18977" x="3143250" y="2795588"/>
          <p14:tracePt t="18994" x="3168650" y="2787650"/>
          <p14:tracePt t="19007" x="3178175" y="2787650"/>
          <p14:tracePt t="19027" x="3211513" y="2787650"/>
          <p14:tracePt t="19037" x="3228975" y="2787650"/>
          <p14:tracePt t="19059" x="3313113" y="2787650"/>
          <p14:tracePt t="19068" x="3348038" y="2787650"/>
          <p14:tracePt t="19070" x="3355975" y="2787650"/>
          <p14:tracePt t="19086" x="3381375" y="2787650"/>
          <p14:tracePt t="19088" x="3389313" y="2787650"/>
          <p14:tracePt t="19099" x="3398838" y="2787650"/>
          <p14:tracePt t="19126" x="3441700" y="2787650"/>
          <p14:tracePt t="19135" x="3475038" y="2787650"/>
          <p14:tracePt t="19152" x="3517900" y="2787650"/>
          <p14:tracePt t="19155" x="3525838" y="2787650"/>
          <p14:tracePt t="19165" x="3551238" y="2787650"/>
          <p14:tracePt t="19178" x="3586163" y="2787650"/>
          <p14:tracePt t="19193" x="3594100" y="2787650"/>
          <p14:tracePt t="19220" x="3602038" y="2787650"/>
          <p14:tracePt t="19244" x="3627438" y="2787650"/>
          <p14:tracePt t="19255" x="3627438" y="2770188"/>
          <p14:tracePt t="19275" x="3644900" y="2762250"/>
          <p14:tracePt t="19305" x="3687763" y="2762250"/>
          <p14:tracePt t="19307" x="3695700" y="2762250"/>
          <p14:tracePt t="19317" x="3721100" y="2762250"/>
          <p14:tracePt t="19341" x="3806825" y="2762250"/>
          <p14:tracePt t="19350" x="3848100" y="2744788"/>
          <p14:tracePt t="19371" x="3933825" y="2719388"/>
          <p14:tracePt t="19381" x="3976688" y="2711450"/>
          <p14:tracePt t="19382" x="3984625" y="2701925"/>
          <p14:tracePt t="19406" x="4078288" y="2686050"/>
          <p14:tracePt t="19416" x="4103688" y="2686050"/>
          <p14:tracePt t="19427" x="4146550" y="2668588"/>
          <p14:tracePt t="19447" x="4197350" y="2668588"/>
          <p14:tracePt t="19461" x="4230688" y="2660650"/>
          <p14:tracePt t="19463" x="4248150" y="2660650"/>
          <p14:tracePt t="19485" x="4332288" y="2660650"/>
          <p14:tracePt t="19487" x="4359275" y="2660650"/>
          <p14:tracePt t="19504" x="4476750" y="2660650"/>
          <p14:tracePt t="19526" x="4630738" y="2660650"/>
          <p14:tracePt t="19538" x="4689475" y="2660650"/>
          <p14:tracePt t="19556" x="4714875" y="2660650"/>
          <p14:tracePt t="19569" x="4732338" y="2660650"/>
          <p14:tracePt t="19591" x="4783138" y="2660650"/>
          <p14:tracePt t="19601" x="4826000" y="2660650"/>
          <p14:tracePt t="19603" x="4833938" y="2660650"/>
          <p14:tracePt t="19619" x="4919663" y="2660650"/>
          <p14:tracePt t="19631" x="4970463" y="2660650"/>
          <p14:tracePt t="19649" x="5013325" y="2660650"/>
          <p14:tracePt t="19662" x="5029200" y="2660650"/>
          <p14:tracePt t="19685" x="5089525" y="2643188"/>
          <p14:tracePt t="19686" x="5114925" y="2633663"/>
          <p14:tracePt t="19695" x="5165725" y="2633663"/>
          <p14:tracePt t="19714" x="5335588" y="2633663"/>
          <p14:tracePt t="19725" x="5421313" y="2633663"/>
          <p14:tracePt t="19726" x="5454650" y="2633663"/>
          <p14:tracePt t="19744" x="5624513" y="2633663"/>
          <p14:tracePt t="19761" x="5794375" y="2625725"/>
          <p14:tracePt t="19778" x="5905500" y="2625725"/>
          <p14:tracePt t="19789" x="5972175" y="2625725"/>
          <p14:tracePt t="19791" x="6007100" y="2625725"/>
          <p14:tracePt t="19802" x="6100763" y="2625725"/>
          <p14:tracePt t="19820" x="6219825" y="2625725"/>
          <p14:tracePt t="19840" x="6329363" y="2625725"/>
          <p14:tracePt t="19849" x="6364288" y="2625725"/>
          <p14:tracePt t="19851" x="6389688" y="2625725"/>
          <p14:tracePt t="19871" x="6473825" y="2625725"/>
          <p14:tracePt t="19880" x="6524625" y="2625725"/>
          <p14:tracePt t="19903" x="6694488" y="2625725"/>
          <p14:tracePt t="19911" x="6754813" y="2625725"/>
          <p14:tracePt t="19930" x="6899275" y="2625725"/>
          <p14:tracePt t="19948" x="6967538" y="2625725"/>
          <p14:tracePt t="19950" x="6992938" y="2625725"/>
          <p14:tracePt t="19962" x="7034213" y="2625725"/>
          <p14:tracePt t="19973" x="7077075" y="2625725"/>
          <p14:tracePt t="19974" x="7094538" y="2625725"/>
          <p14:tracePt t="19992" x="7204075" y="2625725"/>
          <p14:tracePt t="19994" x="7239000" y="2625725"/>
          <p14:tracePt t="20006" x="7332663" y="2625725"/>
          <p14:tracePt t="20026" x="7518400" y="2625725"/>
          <p14:tracePt t="20038" x="7604125" y="2625725"/>
          <p14:tracePt t="20058" x="7723188" y="2625725"/>
          <p14:tracePt t="20068" x="7748588" y="2625725"/>
          <p14:tracePt t="20087" x="7816850" y="2625725"/>
          <p14:tracePt t="20099" x="7885113" y="2625725"/>
          <p14:tracePt t="20121" x="7977188" y="2625725"/>
          <p14:tracePt t="20123" x="8004175" y="2625725"/>
          <p14:tracePt t="20132" x="8012113" y="2633663"/>
          <p14:tracePt t="20135" x="8020050" y="2633663"/>
          <p14:tracePt t="20185" x="8012113" y="2660650"/>
          <p14:tracePt t="20186" x="7994650" y="2660650"/>
          <p14:tracePt t="20195" x="7969250" y="2660650"/>
          <p14:tracePt t="20214" x="7893050" y="2693988"/>
          <p14:tracePt t="20224" x="7850188" y="2701925"/>
          <p14:tracePt t="20226" x="7824788" y="2701925"/>
          <p14:tracePt t="20245" x="7697788" y="2719388"/>
          <p14:tracePt t="20247" x="7654925" y="2719388"/>
          <p14:tracePt t="20255" x="7586663" y="2719388"/>
          <p14:tracePt t="20274" x="7391400" y="2719388"/>
          <p14:tracePt t="20288" x="7272338" y="2719388"/>
          <p14:tracePt t="20307" x="7085013" y="2719388"/>
          <p14:tracePt t="20318" x="7008813" y="2719388"/>
          <p14:tracePt t="20341" x="6881813" y="2711450"/>
          <p14:tracePt t="20343" x="6848475" y="2686050"/>
          <p14:tracePt t="20353" x="6805613" y="2668588"/>
          <p14:tracePt t="20355" x="6780213" y="2643188"/>
          <p14:tracePt t="20371" x="6678613" y="2582863"/>
          <p14:tracePt t="20382" x="6626225" y="2541588"/>
          <p14:tracePt t="20398" x="6610350" y="2532063"/>
          <p14:tracePt t="20418" x="6592888" y="2506663"/>
          <p14:tracePt t="20428" x="6592888" y="2498725"/>
          <p14:tracePt t="20446" x="6592888" y="2447925"/>
          <p14:tracePt t="20460" x="6592888" y="2405063"/>
          <p14:tracePt t="20462" x="6592888" y="2387600"/>
          <p14:tracePt t="20486" x="6694488" y="2293938"/>
          <p14:tracePt t="20505" x="6797675" y="2260600"/>
          <p14:tracePt t="20506" x="6831013" y="2252663"/>
          <p14:tracePt t="20527" x="7026275" y="2209800"/>
          <p14:tracePt t="20540" x="7178675" y="2200275"/>
          <p14:tracePt t="20542" x="7239000" y="2192338"/>
          <p14:tracePt t="20553" x="7332663" y="2174875"/>
          <p14:tracePt t="20554" x="7373938" y="2166938"/>
          <p14:tracePt t="20572" x="7535863" y="2149475"/>
          <p14:tracePt t="20588" x="7688263" y="2124075"/>
          <p14:tracePt t="20590" x="7731125" y="2124075"/>
          <p14:tracePt t="20604" x="7875588" y="2124075"/>
          <p14:tracePt t="20618" x="8045450" y="2124075"/>
          <p14:tracePt t="20639" x="8189913" y="2159000"/>
          <p14:tracePt t="20650" x="8240713" y="2184400"/>
          <p14:tracePt t="20662" x="8266113" y="2200275"/>
          <p14:tracePt t="20679" x="8283575" y="2268538"/>
          <p14:tracePt t="20703" x="8283575" y="2397125"/>
          <p14:tracePt t="20712" x="8283575" y="2447925"/>
          <p14:tracePt t="20726" x="8275638" y="2566988"/>
          <p14:tracePt t="20740" x="8207375" y="2651125"/>
          <p14:tracePt t="20763" x="8020050" y="2744788"/>
          <p14:tracePt t="20772" x="7943850" y="2762250"/>
          <p14:tracePt t="20774" x="7900988" y="2778125"/>
          <p14:tracePt t="20791" x="7596188" y="2805113"/>
          <p14:tracePt t="20805" x="7442200" y="2820988"/>
          <p14:tracePt t="20807" x="7400925" y="2820988"/>
          <p14:tracePt t="20818" x="7307263" y="2820988"/>
          <p14:tracePt t="20838" x="7213600" y="2795588"/>
          <p14:tracePt t="20848" x="7188200" y="2787650"/>
          <p14:tracePt t="20874" x="7127875" y="2711450"/>
          <p14:tracePt t="20876" x="7119938" y="2701925"/>
          <p14:tracePt t="20886" x="7094538" y="2643188"/>
          <p14:tracePt t="20904" x="7077075" y="2557463"/>
          <p14:tracePt t="20906" x="7077075" y="2541588"/>
          <p14:tracePt t="20914" x="7077075" y="2489200"/>
          <p14:tracePt t="20928" x="7077075" y="2405063"/>
          <p14:tracePt t="20948" x="7127875" y="2319338"/>
          <p14:tracePt t="20963" x="7196138" y="2260600"/>
          <p14:tracePt t="20985" x="7307263" y="2209800"/>
          <p14:tracePt t="20987" x="7332663" y="2209800"/>
          <p14:tracePt t="21008" x="7502525" y="2159000"/>
          <p14:tracePt t="21025" x="7715250" y="2124075"/>
          <p14:tracePt t="21027" x="7773988" y="2124075"/>
          <p14:tracePt t="21037" x="7918450" y="2116138"/>
          <p14:tracePt t="21038" x="7969250" y="2108200"/>
          <p14:tracePt t="21059" x="8232775" y="2108200"/>
          <p14:tracePt t="21071" x="8318500" y="2108200"/>
          <p14:tracePt t="21087" x="8343900" y="2108200"/>
          <p14:tracePt t="21098" x="8351838" y="2116138"/>
          <p14:tracePt t="21116" x="8351838" y="2184400"/>
          <p14:tracePt t="21118" x="8351838" y="2200275"/>
          <p14:tracePt t="21131" x="8308975" y="2252663"/>
          <p14:tracePt t="21155" x="8189913" y="2413000"/>
          <p14:tracePt t="21164" x="8121650" y="2463800"/>
          <p14:tracePt t="21180" x="7977188" y="2549525"/>
          <p14:tracePt t="21192" x="7807325" y="2617788"/>
          <p14:tracePt t="21214" x="7502525" y="2660650"/>
          <p14:tracePt t="21224" x="7416800" y="2668588"/>
          <p14:tracePt t="21246" x="7289800" y="2660650"/>
          <p14:tracePt t="21256" x="7264400" y="2643188"/>
          <p14:tracePt t="21278" x="7229475" y="2574925"/>
          <p14:tracePt t="21289" x="7221538" y="2506663"/>
          <p14:tracePt t="21311" x="7213600" y="2387600"/>
          <p14:tracePt t="21320" x="7213600" y="2336800"/>
          <p14:tracePt t="21322" x="7213600" y="2303463"/>
          <p14:tracePt t="21335" x="7246938" y="2243138"/>
          <p14:tracePt t="21356" x="7332663" y="2166938"/>
          <p14:tracePt t="21358" x="7348538" y="2149475"/>
          <p14:tracePt t="21366" x="7391400" y="2124075"/>
          <p14:tracePt t="21380" x="7459663" y="2090738"/>
          <p14:tracePt t="21382" x="7477125" y="2082800"/>
          <p14:tracePt t="21400" x="7578725" y="2047875"/>
          <p14:tracePt t="21414" x="7680325" y="2039938"/>
          <p14:tracePt t="21430" x="7807325" y="2039938"/>
          <p14:tracePt t="21444" x="7918450" y="2039938"/>
          <p14:tracePt t="21462" x="8029575" y="2039938"/>
          <p14:tracePt t="21474" x="8029575" y="2065338"/>
          <p14:tracePt t="21492" x="8029575" y="2098675"/>
          <p14:tracePt t="21512" x="7986713" y="2149475"/>
          <p14:tracePt t="21526" x="7951788" y="2209800"/>
          <p14:tracePt t="21538" x="7926388" y="2252663"/>
          <p14:tracePt t="21558" x="7859713" y="2328863"/>
          <p14:tracePt t="21569" x="7842250" y="2354263"/>
          <p14:tracePt t="21570" x="7824788" y="2354263"/>
          <p14:tracePt t="21586" x="7773988" y="2362200"/>
          <p14:tracePt t="21598" x="7731125" y="2362200"/>
          <p14:tracePt t="21618" x="7688263" y="2379663"/>
          <p14:tracePt t="21639" x="7654925" y="2379663"/>
          <p14:tracePt t="21650" x="7612063" y="2379663"/>
          <p14:tracePt t="21663" x="7570788" y="2379663"/>
          <p14:tracePt t="21676" x="7527925" y="2397125"/>
          <p14:tracePt t="21701" x="7459663" y="2413000"/>
          <p14:tracePt t="21711" x="7434263" y="2413000"/>
          <p14:tracePt t="21726" x="7434263" y="2422525"/>
          <p14:tracePt t="22479" x="7451725" y="2422525"/>
          <p14:tracePt t="22525" x="7459663" y="2438400"/>
          <p14:tracePt t="22712" x="7442200" y="2455863"/>
          <p14:tracePt t="22723" x="7434263" y="2481263"/>
          <p14:tracePt t="22742" x="7416800" y="2481263"/>
          <p14:tracePt t="22758" x="7391400" y="2498725"/>
          <p14:tracePt t="22781" x="7373938" y="2524125"/>
          <p14:tracePt t="22790" x="7358063" y="2541588"/>
          <p14:tracePt t="22806" x="7340600" y="2549525"/>
          <p14:tracePt t="22819" x="7315200" y="2549525"/>
          <p14:tracePt t="22836" x="7272338" y="2566988"/>
          <p14:tracePt t="22838" x="7264400" y="2574925"/>
          <p14:tracePt t="22848" x="7246938" y="2582863"/>
          <p14:tracePt t="22850" x="7221538" y="2592388"/>
          <p14:tracePt t="22868" x="7188200" y="2608263"/>
          <p14:tracePt t="22898" x="7094538" y="2625725"/>
          <p14:tracePt t="22911" x="7059613" y="2633663"/>
          <p14:tracePt t="22930" x="6975475" y="2668588"/>
          <p14:tracePt t="22942" x="6924675" y="2693988"/>
          <p14:tracePt t="22963" x="6831013" y="2736850"/>
          <p14:tracePt t="22974" x="6762750" y="2762250"/>
          <p14:tracePt t="22995" x="6653213" y="2805113"/>
          <p14:tracePt t="23011" x="6567488" y="2846388"/>
          <p14:tracePt t="23027" x="6465888" y="2881313"/>
          <p14:tracePt t="23039" x="6397625" y="2906713"/>
          <p14:tracePt t="23062" x="6329363" y="2932113"/>
          <p14:tracePt t="23116" x="6321425" y="2949575"/>
          <p14:tracePt t="23211" x="6321425" y="2957513"/>
          <p14:tracePt t="23232" x="6321425" y="2940050"/>
          <p14:tracePt t="23246" x="6321425" y="2932113"/>
          <p14:tracePt t="23286" x="6321425" y="2914650"/>
          <p14:tracePt t="23306" x="6329363" y="2897188"/>
          <p14:tracePt t="23317" x="6346825" y="2889250"/>
          <p14:tracePt t="23338" x="6372225" y="2855913"/>
          <p14:tracePt t="23354" x="6405563" y="2830513"/>
          <p14:tracePt t="23369" x="6430963" y="2813050"/>
          <p14:tracePt t="23371" x="6440488" y="2813050"/>
          <p14:tracePt t="23383" x="6456363" y="2795588"/>
          <p14:tracePt t="23399" x="6491288" y="2795588"/>
          <p14:tracePt t="23422" x="6618288" y="2762250"/>
          <p14:tracePt t="23431" x="6669088" y="2752725"/>
          <p14:tracePt t="23448" x="6797675" y="2744788"/>
          <p14:tracePt t="23461" x="6899275" y="2727325"/>
          <p14:tracePt t="23463" x="6924675" y="2727325"/>
          <p14:tracePt t="23474" x="6967538" y="2711450"/>
          <p14:tracePt t="23490" x="7000875" y="2711450"/>
          <p14:tracePt t="23618" x="7008813" y="2719388"/>
          <p14:tracePt t="23636" x="7008813" y="2744788"/>
          <p14:tracePt t="23650" x="7008813" y="2762250"/>
          <p14:tracePt t="23651" x="7008813" y="2778125"/>
          <p14:tracePt t="23662" x="6992938" y="2795588"/>
          <p14:tracePt t="23684" x="6924675" y="2820988"/>
          <p14:tracePt t="23686" x="6889750" y="2830513"/>
          <p14:tracePt t="23699" x="6805613" y="2830513"/>
          <p14:tracePt t="23714" x="6661150" y="2830513"/>
          <p14:tracePt t="23726" x="6550025" y="2830513"/>
          <p14:tracePt t="23743" x="6456363" y="2830513"/>
          <p14:tracePt t="23756" x="6397625" y="2830513"/>
          <p14:tracePt t="23758" x="6372225" y="2830513"/>
          <p14:tracePt t="23779" x="6278563" y="2787650"/>
          <p14:tracePt t="23788" x="6227763" y="2752725"/>
          <p14:tracePt t="23790" x="6202363" y="2727325"/>
          <p14:tracePt t="23804" x="6126163" y="2668588"/>
          <p14:tracePt t="23825" x="6024563" y="2582863"/>
          <p14:tracePt t="23835" x="6024563" y="2574925"/>
          <p14:tracePt t="23853" x="6024563" y="2549525"/>
          <p14:tracePt t="23855" x="6024563" y="2541588"/>
          <p14:tracePt t="23866" x="6024563" y="2498725"/>
          <p14:tracePt t="23891" x="6100763" y="2371725"/>
          <p14:tracePt t="23900" x="6116638" y="2328863"/>
          <p14:tracePt t="23914" x="6184900" y="2243138"/>
          <p14:tracePt t="23927" x="6202363" y="2200275"/>
          <p14:tracePt t="23945" x="6235700" y="2166938"/>
          <p14:tracePt t="23965" x="6261100" y="2159000"/>
          <p14:tracePt t="23974" x="6278563" y="2159000"/>
          <p14:tracePt t="23994" x="6329363" y="2133600"/>
          <p14:tracePt t="24007" x="6372225" y="2133600"/>
          <p14:tracePt t="24026" x="6483350" y="2133600"/>
          <p14:tracePt t="24036" x="6524625" y="2133600"/>
          <p14:tracePt t="24039" x="6534150" y="2133600"/>
          <p14:tracePt t="24052" x="6567488" y="2133600"/>
          <p14:tracePt t="24071" x="6618288" y="2133600"/>
          <p14:tracePt t="24091" x="6643688" y="2159000"/>
          <p14:tracePt t="24100" x="6661150" y="2192338"/>
          <p14:tracePt t="24116" x="6686550" y="2243138"/>
          <p14:tracePt t="24118" x="6694488" y="2268538"/>
          <p14:tracePt t="24131" x="6694488" y="2311400"/>
          <p14:tracePt t="24150" x="6704013" y="2354263"/>
          <p14:tracePt t="24167" x="6704013" y="2397125"/>
          <p14:tracePt t="24180" x="6704013" y="2438400"/>
          <p14:tracePt t="24194" x="6678613" y="2506663"/>
          <p14:tracePt t="24211" x="6618288" y="2582863"/>
          <p14:tracePt t="24234" x="6534150" y="2651125"/>
          <p14:tracePt t="24247" x="6508750" y="2668588"/>
          <p14:tracePt t="24258" x="6465888" y="2668588"/>
          <p14:tracePt t="24275" x="6405563" y="2668588"/>
          <p14:tracePt t="24286" x="6329363" y="2668588"/>
          <p14:tracePt t="24310" x="6184900" y="2668588"/>
          <p14:tracePt t="24320" x="6126163" y="2668588"/>
          <p14:tracePt t="24339" x="6024563" y="2643188"/>
          <p14:tracePt t="24350" x="5981700" y="2625725"/>
          <p14:tracePt t="24368" x="5930900" y="2582863"/>
          <p14:tracePt t="24385" x="5888038" y="2532063"/>
          <p14:tracePt t="24399" x="5870575" y="2463800"/>
          <p14:tracePt t="24419" x="5870575" y="2379663"/>
          <p14:tracePt t="24429" x="5870575" y="2344738"/>
          <p14:tracePt t="24431" x="5880100" y="2328863"/>
          <p14:tracePt t="24448" x="5921375" y="2260600"/>
          <p14:tracePt t="24460" x="5972175" y="2217738"/>
          <p14:tracePt t="24479" x="6032500" y="2192338"/>
          <p14:tracePt t="24491" x="6075363" y="2159000"/>
          <p14:tracePt t="24508" x="6159500" y="2133600"/>
          <p14:tracePt t="24526" x="6321425" y="2133600"/>
          <p14:tracePt t="24541" x="6415088" y="2133600"/>
          <p14:tracePt t="24543" x="6456363" y="2133600"/>
          <p14:tracePt t="24554" x="6567488" y="2149475"/>
          <p14:tracePt t="24567" x="6610350" y="2166938"/>
          <p14:tracePt t="24587" x="6643688" y="2184400"/>
          <p14:tracePt t="24624" x="6661150" y="2235200"/>
          <p14:tracePt t="24626" x="6661150" y="2243138"/>
          <p14:tracePt t="24635" x="6669088" y="2278063"/>
          <p14:tracePt t="24649" x="6686550" y="2311400"/>
          <p14:tracePt t="24650" x="6694488" y="2319338"/>
          <p14:tracePt t="24660" x="6694488" y="2354263"/>
          <p14:tracePt t="24680" x="6694488" y="2405063"/>
          <p14:tracePt t="24682" x="6694488" y="2413000"/>
          <p14:tracePt t="24692" x="6694488" y="2422525"/>
          <p14:tracePt t="24715" x="6694488" y="2447925"/>
          <p14:tracePt t="24724" x="6678613" y="2455863"/>
          <p14:tracePt t="24743" x="6669088" y="2463800"/>
          <p14:tracePt t="24782" x="6653213" y="2481263"/>
          <p14:tracePt t="24784" x="6635750" y="2481263"/>
          <p14:tracePt t="24792" x="6626225" y="2489200"/>
          <p14:tracePt t="24806" x="6584950" y="2489200"/>
          <p14:tracePt t="24820" x="6542088" y="2498725"/>
          <p14:tracePt t="24840" x="6483350" y="2506663"/>
          <p14:tracePt t="24850" x="6440488" y="2524125"/>
          <p14:tracePt t="24868" x="6372225" y="2532063"/>
          <p14:tracePt t="24884" x="6321425" y="2541588"/>
          <p14:tracePt t="24886" x="6311900" y="2549525"/>
          <p14:tracePt t="24900" x="6278563" y="2549525"/>
          <p14:tracePt t="24917" x="6227763" y="2566988"/>
          <p14:tracePt t="24919" x="6210300" y="2566988"/>
          <p14:tracePt t="24930" x="6159500" y="2574925"/>
          <p14:tracePt t="24948" x="6116638" y="2582863"/>
          <p14:tracePt t="24961" x="6083300" y="2592388"/>
          <p14:tracePt t="24963" x="6075363" y="2592388"/>
          <p14:tracePt t="24983" x="5997575" y="2592388"/>
          <p14:tracePt t="24994" x="5938838" y="2617788"/>
          <p14:tracePt t="25008" x="5862638" y="2617788"/>
          <p14:tracePt t="25023" x="5776913" y="2633663"/>
          <p14:tracePt t="25040" x="5692775" y="2651125"/>
          <p14:tracePt t="25042" x="5675313" y="2651125"/>
          <p14:tracePt t="25052" x="5632450" y="2668588"/>
          <p14:tracePt t="25075" x="5480050" y="2711450"/>
          <p14:tracePt t="25086" x="5394325" y="2736850"/>
          <p14:tracePt t="25102" x="5292725" y="2762250"/>
          <p14:tracePt t="25116" x="5216525" y="2820988"/>
          <p14:tracePt t="25133" x="5148263" y="2871788"/>
          <p14:tracePt t="25151" x="5122863" y="2906713"/>
          <p14:tracePt t="25165" x="5106988" y="2906713"/>
          <p14:tracePt t="25180" x="5097463" y="2922588"/>
          <p14:tracePt t="25194" x="5064125" y="2965450"/>
          <p14:tracePt t="25211" x="5046663" y="3008313"/>
          <p14:tracePt t="25225" x="5021263" y="3051175"/>
          <p14:tracePt t="25247" x="5021263" y="3119438"/>
          <p14:tracePt t="25255" x="5021263" y="3135313"/>
          <p14:tracePt t="25273" x="5021263" y="3170238"/>
          <p14:tracePt t="25292" x="5013325" y="3203575"/>
          <p14:tracePt t="25294" x="5013325" y="3211513"/>
          <p14:tracePt t="25302" x="5003800" y="3228975"/>
          <p14:tracePt t="25322" x="4978400" y="3228975"/>
          <p14:tracePt t="25337" x="4962525" y="3228975"/>
          <p14:tracePt t="25338" x="4953000" y="3228975"/>
          <p14:tracePt t="25348" x="4935538" y="3228975"/>
          <p14:tracePt t="25367" x="4894263" y="3263900"/>
          <p14:tracePt t="25381" x="4884738" y="3289300"/>
          <p14:tracePt t="25400" x="4851400" y="3314700"/>
          <p14:tracePt t="25414" x="4826000" y="3330575"/>
          <p14:tracePt t="25435" x="4724400" y="3373438"/>
          <p14:tracePt t="25447" x="4673600" y="3390900"/>
          <p14:tracePt t="25460" x="4595813" y="3433763"/>
          <p14:tracePt t="25462" x="4579938" y="3441700"/>
          <p14:tracePt t="25475" x="4511675" y="3484563"/>
          <p14:tracePt t="25493" x="4418013" y="3517900"/>
          <p14:tracePt t="25495" x="4400550" y="3527425"/>
          <p14:tracePt t="25505" x="4316413" y="3543300"/>
          <p14:tracePt t="25526" x="4154488" y="3568700"/>
          <p14:tracePt t="25542" x="4017963" y="3594100"/>
          <p14:tracePt t="25559" x="3916363" y="3611563"/>
          <p14:tracePt t="25573" x="3890963" y="3636963"/>
          <p14:tracePt t="25620" x="3873500" y="3636963"/>
          <p14:tracePt t="25631" x="3848100" y="3646488"/>
          <p14:tracePt t="25650" x="3781425" y="3646488"/>
          <p14:tracePt t="25665" x="3729038" y="3646488"/>
          <p14:tracePt t="25682" x="3678238" y="3646488"/>
          <p14:tracePt t="25695" x="3652838" y="3646488"/>
          <p14:tracePt t="25716" x="3611563" y="3646488"/>
          <p14:tracePt t="25728" x="3594100" y="3646488"/>
          <p14:tracePt t="25740" x="3551238" y="3646488"/>
          <p14:tracePt t="25756" x="3492500" y="3646488"/>
          <p14:tracePt t="25777" x="3449638" y="3646488"/>
          <p14:tracePt t="25929" x="3441700" y="3646488"/>
          <p14:tracePt t="25977" x="3432175" y="3646488"/>
          <p14:tracePt t="25996" x="3381375" y="3636963"/>
          <p14:tracePt t="26008" x="3348038" y="3636963"/>
          <p14:tracePt t="26024" x="3313113" y="3611563"/>
          <p14:tracePt t="26054" x="3297238" y="3611563"/>
          <p14:tracePt t="26071" x="3270250" y="3611563"/>
          <p14:tracePt t="26073" x="3262313" y="3611563"/>
          <p14:tracePt t="26086" x="3254375" y="3603625"/>
          <p14:tracePt t="26104" x="3219450" y="3603625"/>
          <p14:tracePt t="26115" x="3194050" y="3603625"/>
          <p14:tracePt t="26133" x="3143250" y="3603625"/>
          <p14:tracePt t="26153" x="3067050" y="3603625"/>
          <p14:tracePt t="26167" x="3041650" y="3603625"/>
          <p14:tracePt t="26169" x="3024188" y="3603625"/>
          <p14:tracePt t="26179" x="3008313" y="3603625"/>
          <p14:tracePt t="26181" x="2998788" y="3603625"/>
          <p14:tracePt t="26194" x="2982913" y="3603625"/>
          <p14:tracePt t="26212" x="2955925" y="3603625"/>
          <p14:tracePt t="26224" x="2930525" y="3603625"/>
          <p14:tracePt t="26248" x="2871788" y="3603625"/>
          <p14:tracePt t="26258" x="2846388" y="3603625"/>
          <p14:tracePt t="26276" x="2795588" y="3603625"/>
          <p14:tracePt t="26287" x="2770188" y="3603625"/>
          <p14:tracePt t="26305" x="2744788" y="3603625"/>
          <p14:tracePt t="26317" x="2719388" y="3603625"/>
          <p14:tracePt t="26337" x="2676525" y="3603625"/>
          <p14:tracePt t="26353" x="2641600" y="3603625"/>
          <p14:tracePt t="26367" x="2625725" y="3603625"/>
          <p14:tracePt t="26368" x="2616200" y="3603625"/>
          <p14:tracePt t="26381" x="2590800" y="3603625"/>
          <p14:tracePt t="26398" x="2574925" y="3603625"/>
          <p14:tracePt t="26418" x="2549525" y="3603625"/>
          <p14:tracePt t="26448" x="2506663" y="3603625"/>
          <p14:tracePt t="26462" x="2489200" y="3603625"/>
          <p14:tracePt t="26604" x="2471738" y="3603625"/>
          <p14:tracePt t="26614" x="2463800" y="3603625"/>
          <p14:tracePt t="26651" x="2455863" y="3603625"/>
          <p14:tracePt t="26725" x="2430463" y="3603625"/>
          <p14:tracePt t="26745" x="2420938" y="3603625"/>
          <p14:tracePt t="26756" x="2405063" y="3603625"/>
          <p14:tracePt t="26780" x="2362200" y="3603625"/>
          <p14:tracePt t="26789" x="2336800" y="3603625"/>
          <p14:tracePt t="26809" x="2293938" y="3603625"/>
          <p14:tracePt t="26837" x="2243138" y="3603625"/>
          <p14:tracePt t="26849" x="2200275" y="3603625"/>
          <p14:tracePt t="26877" x="2132013" y="3603625"/>
          <p14:tracePt t="26899" x="2116138" y="3611563"/>
          <p14:tracePt t="26918" x="2106613" y="3611563"/>
          <p14:tracePt t="26930" x="2090738" y="3611563"/>
          <p14:tracePt t="26947" x="2073275" y="3611563"/>
          <p14:tracePt t="26981" x="2047875" y="3629025"/>
          <p14:tracePt t="26991" x="2030413" y="3636963"/>
          <p14:tracePt t="27011" x="1997075" y="3636963"/>
          <p14:tracePt t="27024" x="1987550" y="3646488"/>
          <p14:tracePt t="27040" x="1979613" y="3646488"/>
          <p14:tracePt t="27076" x="1946275" y="3646488"/>
          <p14:tracePt t="27087" x="1946275" y="3654425"/>
          <p14:tracePt t="27275" x="1946275" y="3671888"/>
          <p14:tracePt t="27277" x="1954213" y="3671888"/>
          <p14:tracePt t="27307" x="1987550" y="3671888"/>
          <p14:tracePt t="27351" x="1997075" y="3671888"/>
          <p14:tracePt t="27353" x="2012950" y="3671888"/>
          <p14:tracePt t="27371" x="2038350" y="3671888"/>
          <p14:tracePt t="27373" x="2055813" y="3671888"/>
          <p14:tracePt t="27384" x="2073275" y="3671888"/>
          <p14:tracePt t="27399" x="2098675" y="3679825"/>
          <p14:tracePt t="27411" x="2141538" y="3679825"/>
          <p14:tracePt t="27436" x="2166938" y="3679825"/>
          <p14:tracePt t="27437" x="2182813" y="3679825"/>
          <p14:tracePt t="27448" x="2208213" y="3679825"/>
          <p14:tracePt t="27462" x="2251075" y="3679825"/>
          <p14:tracePt t="27464" x="2276475" y="3679825"/>
          <p14:tracePt t="27477" x="2319338" y="3697288"/>
          <p14:tracePt t="27494" x="2379663" y="3697288"/>
          <p14:tracePt t="27506" x="2438400" y="3697288"/>
          <p14:tracePt t="27525" x="2463800" y="3697288"/>
          <p14:tracePt t="27555" x="2497138" y="3697288"/>
          <p14:tracePt t="27573" x="2524125" y="3697288"/>
          <p14:tracePt t="27587" x="2540000" y="3697288"/>
          <p14:tracePt t="27607" x="2582863" y="3697288"/>
          <p14:tracePt t="27617" x="2608263" y="3697288"/>
          <p14:tracePt t="27636" x="2625725" y="3713163"/>
          <p14:tracePt t="27639" x="2633663" y="3713163"/>
          <p14:tracePt t="27650" x="2651125" y="3722688"/>
          <p14:tracePt t="27652" x="2659063" y="3730625"/>
          <p14:tracePt t="27912" x="2668588" y="3738563"/>
          <p14:tracePt t="27930" x="2668588" y="3756025"/>
          <p14:tracePt t="27944" x="2668588" y="3763963"/>
          <p14:tracePt t="27969" x="2668588" y="3781425"/>
          <p14:tracePt t="27992" x="2676525" y="3781425"/>
          <p14:tracePt t="28006" x="2693988" y="3798888"/>
          <p14:tracePt t="28037" x="2786063" y="3798888"/>
          <p14:tracePt t="28054" x="2838450" y="3790950"/>
          <p14:tracePt t="28072" x="2922588" y="3748088"/>
          <p14:tracePt t="28088" x="2998788" y="3722688"/>
          <p14:tracePt t="28101" x="3041650" y="3697288"/>
          <p14:tracePt t="28116" x="3117850" y="3662363"/>
          <p14:tracePt t="28134" x="3178175" y="3636963"/>
          <p14:tracePt t="28149" x="3254375" y="3603625"/>
          <p14:tracePt t="28169" x="3338513" y="3568700"/>
          <p14:tracePt t="28182" x="3381375" y="3552825"/>
          <p14:tracePt t="28192" x="3414713" y="3535363"/>
          <p14:tracePt t="28213" x="3432175" y="3535363"/>
          <p14:tracePt t="28223" x="3441700" y="3535363"/>
          <p14:tracePt t="28245" x="3508375" y="3509963"/>
          <p14:tracePt t="28263" x="3559175" y="3475038"/>
          <p14:tracePt t="28274" x="3602038" y="3467100"/>
          <p14:tracePt t="28289" x="3644900" y="3449638"/>
          <p14:tracePt t="28302" x="3670300" y="3449638"/>
          <p14:tracePt t="28319" x="3687763" y="3441700"/>
          <p14:tracePt t="28336" x="3713163" y="3433763"/>
          <p14:tracePt t="28354" x="3756025" y="3408363"/>
          <p14:tracePt t="28366" x="3771900" y="3398838"/>
          <p14:tracePt t="28385" x="3840163" y="3382963"/>
          <p14:tracePt t="28397" x="3857625" y="3382963"/>
          <p14:tracePt t="28414" x="3890963" y="3355975"/>
          <p14:tracePt t="28432" x="3908425" y="3355975"/>
          <p14:tracePt t="28443" x="3925888" y="3355975"/>
          <p14:tracePt t="28445" x="3933825" y="3355975"/>
          <p14:tracePt t="28462" x="3941763" y="3355975"/>
          <p14:tracePt t="28478" x="3967163" y="3348038"/>
          <p14:tracePt t="28480" x="3976688" y="3340100"/>
          <p14:tracePt t="28490" x="3984625" y="3322638"/>
          <p14:tracePt t="28492" x="3992563" y="3322638"/>
          <p14:tracePt t="28510" x="4017963" y="3322638"/>
          <p14:tracePt t="28522" x="4027488" y="3322638"/>
          <p14:tracePt t="28540" x="4052888" y="3314700"/>
          <p14:tracePt t="28572" x="4060825" y="3314700"/>
          <p14:tracePt t="28600" x="4070350" y="3314700"/>
          <p14:tracePt t="28620" x="4078288" y="3297238"/>
          <p14:tracePt t="28632" x="4095750" y="3297238"/>
          <p14:tracePt t="28966" x="4086225" y="3297238"/>
          <p14:tracePt t="28995" x="4070350" y="3297238"/>
          <p14:tracePt t="29007" x="4044950" y="3314700"/>
          <p14:tracePt t="29024" x="4017963" y="3330575"/>
          <p14:tracePt t="29037" x="3984625" y="3330575"/>
          <p14:tracePt t="29054" x="3959225" y="3340100"/>
          <p14:tracePt t="29071" x="3933825" y="3348038"/>
          <p14:tracePt t="29089" x="3900488" y="3373438"/>
          <p14:tracePt t="29102" x="3900488" y="3382963"/>
          <p14:tracePt t="29115" x="3890963" y="3382963"/>
          <p14:tracePt t="29132" x="3873500" y="3382963"/>
          <p14:tracePt t="29148" x="3857625" y="3382963"/>
          <p14:tracePt t="29169" x="3857625" y="3390900"/>
          <p14:tracePt t="29255" x="3848100" y="3390900"/>
          <p14:tracePt t="29256" x="3848100" y="3398838"/>
          <p14:tracePt t="29366" x="3832225" y="3398838"/>
          <p14:tracePt t="29383" x="3832225" y="3416300"/>
          <p14:tracePt t="29397" x="3822700" y="3416300"/>
          <p14:tracePt t="29418" x="3806825" y="3416300"/>
          <p14:tracePt t="29426" x="3789363" y="3416300"/>
          <p14:tracePt t="29448" x="3763963" y="3416300"/>
          <p14:tracePt t="29461" x="3746500" y="3416300"/>
          <p14:tracePt t="29473" x="3729038" y="3416300"/>
          <p14:tracePt t="29502" x="3678238" y="3416300"/>
          <p14:tracePt t="29530" x="3619500" y="3416300"/>
          <p14:tracePt t="29532" x="3611563" y="3416300"/>
          <p14:tracePt t="29541" x="3602038" y="3416300"/>
          <p14:tracePt t="29555" x="3576638" y="3416300"/>
          <p14:tracePt t="29569" x="3559175" y="3416300"/>
          <p14:tracePt t="29588" x="3551238" y="3424238"/>
          <p14:tracePt t="29623" x="3508375" y="3433763"/>
          <p14:tracePt t="29632" x="3482975" y="3441700"/>
          <p14:tracePt t="29650" x="3432175" y="3441700"/>
          <p14:tracePt t="29652" x="3424238" y="3441700"/>
          <p14:tracePt t="29662" x="3398838" y="3459163"/>
          <p14:tracePt t="29680" x="3355975" y="3475038"/>
          <p14:tracePt t="29698" x="3322638" y="3475038"/>
          <p14:tracePt t="29711" x="3305175" y="3484563"/>
          <p14:tracePt t="29712" x="3297238" y="3484563"/>
          <p14:tracePt t="29728" x="3236913" y="3509963"/>
          <p14:tracePt t="29740" x="3211513" y="3517900"/>
          <p14:tracePt t="29760" x="3152775" y="3527425"/>
          <p14:tracePt t="29774" x="3109913" y="3543300"/>
          <p14:tracePt t="29776" x="3092450" y="3552825"/>
          <p14:tracePt t="29787" x="3067050" y="3552825"/>
          <p14:tracePt t="29788" x="3059113" y="3552825"/>
          <p14:tracePt t="29807" x="3041650" y="3568700"/>
          <p14:tracePt t="29837" x="3008313" y="3568700"/>
          <p14:tracePt t="29849" x="2998788" y="3568700"/>
          <p14:tracePt t="29865" x="2965450" y="3568700"/>
          <p14:tracePt t="29880" x="2922588" y="3586163"/>
          <p14:tracePt t="29902" x="2871788" y="3586163"/>
          <p14:tracePt t="29911" x="2854325" y="3586163"/>
          <p14:tracePt t="29980" x="2838450" y="3586163"/>
          <p14:tracePt t="29992" x="2828925" y="3586163"/>
          <p14:tracePt t="30010" x="2786063" y="3586163"/>
          <p14:tracePt t="30024" x="2760663" y="3586163"/>
          <p14:tracePt t="30072" x="2752725" y="3586163"/>
          <p14:tracePt t="30086" x="2744788" y="3586163"/>
          <p14:tracePt t="30100" x="2709863" y="3586163"/>
          <p14:tracePt t="30118" x="2676525" y="3586163"/>
          <p14:tracePt t="30120" x="2668588" y="3586163"/>
          <p14:tracePt t="30131" x="2659063" y="3586163"/>
          <p14:tracePt t="30155" x="2633663" y="3578225"/>
          <p14:tracePt t="30226" x="2625725" y="3568700"/>
          <p14:tracePt t="30244" x="2600325" y="3568700"/>
          <p14:tracePt t="30255" x="2590800" y="3568700"/>
          <p14:tracePt t="30337" x="2574925" y="3568700"/>
          <p14:tracePt t="30349" x="2549525" y="3568700"/>
          <p14:tracePt t="30366" x="2514600" y="3568700"/>
          <p14:tracePt t="30384" x="2497138" y="3568700"/>
          <p14:tracePt t="30446" x="2489200" y="3560763"/>
          <p14:tracePt t="30464" x="2463800" y="3535363"/>
          <p14:tracePt t="30493" x="2446338" y="3535363"/>
          <p14:tracePt t="30531" x="2420938" y="3517900"/>
          <p14:tracePt t="30556" x="2413000" y="3509963"/>
          <p14:tracePt t="30569" x="2405063" y="3509963"/>
          <p14:tracePt t="30589" x="2379663" y="3484563"/>
          <p14:tracePt t="30621" x="2362200" y="3484563"/>
          <p14:tracePt t="30630" x="2344738" y="3484563"/>
          <p14:tracePt t="30650" x="2336800" y="3484563"/>
          <p14:tracePt t="30695" x="2301875" y="3475038"/>
          <p14:tracePt t="30714" x="2276475" y="3475038"/>
          <p14:tracePt t="30724" x="2260600" y="3467100"/>
          <p14:tracePt t="30756" x="2251075" y="3449638"/>
          <p14:tracePt t="30806" x="2243138" y="3449638"/>
          <p14:tracePt t="30836" x="2217738" y="3449638"/>
          <p14:tracePt t="30945" x="2208213" y="3449638"/>
          <p14:tracePt t="30964" x="2192338" y="3449638"/>
          <p14:tracePt t="30975" x="2174875" y="3449638"/>
          <p14:tracePt t="31067" x="2166938" y="3449638"/>
          <p14:tracePt t="31088" x="2157413" y="3449638"/>
          <p14:tracePt t="31182" x="2149475" y="3449638"/>
          <p14:tracePt t="31213" x="2124075" y="3449638"/>
          <p14:tracePt t="31288" x="2116138" y="3441700"/>
          <p14:tracePt t="31309" x="2116138" y="3433763"/>
          <p14:tracePt t="31337" x="2124075" y="3424238"/>
          <p14:tracePt t="31348" x="2141538" y="3424238"/>
          <p14:tracePt t="31370" x="2157413" y="3424238"/>
          <p14:tracePt t="31380" x="2182813" y="3424238"/>
          <p14:tracePt t="31403" x="2192338" y="3424238"/>
          <p14:tracePt t="31406" x="2200275" y="3424238"/>
          <p14:tracePt t="31436" x="2225675" y="3424238"/>
          <p14:tracePt t="31505" x="2243138" y="3424238"/>
          <p14:tracePt t="31525" x="2268538" y="3424238"/>
          <p14:tracePt t="31536" x="2286000" y="3408363"/>
          <p14:tracePt t="31559" x="2293938" y="3408363"/>
          <p14:tracePt t="31648" x="2319338" y="3408363"/>
          <p14:tracePt t="31661" x="2327275" y="3408363"/>
          <p14:tracePt t="31678" x="2336800" y="3408363"/>
          <p14:tracePt t="31698" x="2362200" y="3408363"/>
          <p14:tracePt t="31712" x="2395538" y="3408363"/>
          <p14:tracePt t="31724" x="2420938" y="3408363"/>
          <p14:tracePt t="31745" x="2455863" y="3408363"/>
          <p14:tracePt t="31756" x="2481263" y="3408363"/>
          <p14:tracePt t="31777" x="2489200" y="3408363"/>
          <p14:tracePt t="31808" x="2506663" y="3408363"/>
          <p14:tracePt t="31817" x="2532063" y="3408363"/>
          <p14:tracePt t="31837" x="2574925" y="3408363"/>
          <p14:tracePt t="31849" x="2590800" y="3408363"/>
          <p14:tracePt t="31866" x="2625725" y="3408363"/>
          <p14:tracePt t="31868" x="2633663" y="3408363"/>
          <p14:tracePt t="31915" x="2651125" y="3408363"/>
          <p14:tracePt t="31964" x="2693988" y="3408363"/>
          <p14:tracePt t="31975" x="2709863" y="3408363"/>
          <p14:tracePt t="31992" x="2752725" y="3390900"/>
          <p14:tracePt t="32011" x="2760663" y="3390900"/>
          <p14:tracePt t="32039" x="2778125" y="3390900"/>
          <p14:tracePt t="32061" x="2795588" y="3390900"/>
          <p14:tracePt t="32071" x="2803525" y="3390900"/>
          <p14:tracePt t="32088" x="2828925" y="3390900"/>
          <p14:tracePt t="32106" x="2838450" y="3390900"/>
          <p14:tracePt t="32229" x="2863850" y="3390900"/>
          <p14:tracePt t="32248" x="2879725" y="3390900"/>
          <p14:tracePt t="32258" x="2905125" y="3390900"/>
          <p14:tracePt t="32277" x="2930525" y="3390900"/>
          <p14:tracePt t="32289" x="2955925" y="3390900"/>
          <p14:tracePt t="32308" x="3008313" y="3390900"/>
          <p14:tracePt t="32317" x="3033713" y="3390900"/>
          <p14:tracePt t="32341" x="3059113" y="3390900"/>
          <p14:tracePt t="32350" x="3074988" y="3390900"/>
          <p14:tracePt t="32368" x="3084513" y="3390900"/>
          <p14:tracePt t="32379" x="3092450" y="3390900"/>
          <p14:tracePt t="32409" x="3100388" y="3390900"/>
          <p14:tracePt t="32437" x="3160713" y="3398838"/>
          <p14:tracePt t="32447" x="3168650" y="3416300"/>
          <p14:tracePt t="32469" x="3178175" y="3424238"/>
          <p14:tracePt t="32490" x="3186113" y="3424238"/>
          <p14:tracePt t="32505" x="3203575" y="3433763"/>
          <p14:tracePt t="32538" x="3228975" y="3441700"/>
          <p14:tracePt t="32557" x="3244850" y="3441700"/>
          <p14:tracePt t="32728" x="3254375" y="3459163"/>
          <p14:tracePt t="32740" x="3270250" y="3459163"/>
          <p14:tracePt t="32821" x="3287713" y="3459163"/>
          <p14:tracePt t="32841" x="3305175" y="3459163"/>
          <p14:tracePt t="32852" x="3313113" y="3459163"/>
          <p14:tracePt t="32870" x="3338513" y="3459163"/>
          <p14:tracePt t="32903" x="3355975" y="3467100"/>
          <p14:tracePt t="32911" x="3389313" y="3475038"/>
          <p14:tracePt t="32913" x="3398838" y="3475038"/>
          <p14:tracePt t="32934" x="3482975" y="3484563"/>
          <p14:tracePt t="32943" x="3508375" y="3502025"/>
          <p14:tracePt t="32945" x="3517900" y="3509963"/>
          <p14:tracePt t="32961" x="3543300" y="3509963"/>
          <p14:tracePt t="33025" x="3559175" y="3509963"/>
          <p14:tracePt t="33051" x="3568700" y="3509963"/>
          <p14:tracePt t="33162" x="3594100" y="3509963"/>
          <p14:tracePt t="33180" x="3611563" y="3509963"/>
          <p14:tracePt t="33200" x="3627438" y="3509963"/>
          <p14:tracePt t="33229" x="3644900" y="3484563"/>
          <p14:tracePt t="33473" x="3652838" y="3484563"/>
          <p14:tracePt t="33490" x="3687763" y="3475038"/>
          <p14:tracePt t="33504" x="3729038" y="3449638"/>
          <p14:tracePt t="33524" x="3814763" y="3449638"/>
          <p14:tracePt t="33544" x="3908425" y="3441700"/>
          <p14:tracePt t="33557" x="3951288" y="3441700"/>
          <p14:tracePt t="33568" x="3976688" y="3441700"/>
          <p14:tracePt t="33588" x="4010025" y="3424238"/>
          <p14:tracePt t="33610" x="4017963" y="3424238"/>
          <p14:tracePt t="33624" x="4035425" y="3424238"/>
          <p14:tracePt t="33663" x="4060825" y="3424238"/>
          <p14:tracePt t="33677" x="4070350" y="3424238"/>
          <p14:tracePt t="33787" x="4078288" y="3424238"/>
          <p14:tracePt t="33789" x="4095750" y="3424238"/>
          <p14:tracePt t="33805" x="4111625" y="3433763"/>
          <p14:tracePt t="33823" x="4121150" y="3441700"/>
          <p14:tracePt t="33993" x="4146550" y="3441700"/>
          <p14:tracePt t="33995" x="4154488" y="3441700"/>
          <p14:tracePt t="34006" x="4179888" y="3441700"/>
          <p14:tracePt t="34026" x="4222750" y="3441700"/>
          <p14:tracePt t="34036" x="4248150" y="3441700"/>
          <p14:tracePt t="34050" x="4316413" y="3441700"/>
          <p14:tracePt t="34070" x="4400550" y="3441700"/>
          <p14:tracePt t="34091" x="4476750" y="3441700"/>
          <p14:tracePt t="34094" x="4486275" y="3441700"/>
          <p14:tracePt t="34104" x="4494213" y="3441700"/>
          <p14:tracePt t="34116" x="4519613" y="3441700"/>
          <p14:tracePt t="34156" x="4545013" y="3441700"/>
          <p14:tracePt t="34165" x="4562475" y="3441700"/>
          <p14:tracePt t="34178" x="4562475" y="3433763"/>
          <p14:tracePt t="34196" x="4579938" y="3424238"/>
          <p14:tracePt t="34212" x="4587875" y="3424238"/>
          <p14:tracePt t="34260" x="4605338" y="3424238"/>
          <p14:tracePt t="34319" x="4613275" y="3424238"/>
          <p14:tracePt t="34339" x="4621213" y="3424238"/>
          <p14:tracePt t="34370" x="4630738" y="3424238"/>
          <p14:tracePt t="34381" x="4646613" y="3424238"/>
          <p14:tracePt t="34400" x="4673600" y="3424238"/>
          <p14:tracePt t="34413" x="4714875" y="3424238"/>
          <p14:tracePt t="34431" x="4749800" y="3424238"/>
          <p14:tracePt t="34446" x="4791075" y="3408363"/>
          <p14:tracePt t="34465" x="4826000" y="3408363"/>
          <p14:tracePt t="34475" x="4843463" y="3408363"/>
          <p14:tracePt t="34492" x="4902200" y="3408363"/>
          <p14:tracePt t="34511" x="4927600" y="3408363"/>
          <p14:tracePt t="34650" x="4953000" y="3408363"/>
          <p14:tracePt t="34661" x="4970463" y="3408363"/>
          <p14:tracePt t="34679" x="4995863" y="3390900"/>
          <p14:tracePt t="34694" x="5029200" y="3390900"/>
          <p14:tracePt t="34718" x="5089525" y="3390900"/>
          <p14:tracePt t="34728" x="5114925" y="3390900"/>
          <p14:tracePt t="34744" x="5140325" y="3390900"/>
          <p14:tracePt t="34757" x="5157788" y="3390900"/>
          <p14:tracePt t="34759" x="5165725" y="3390900"/>
          <p14:tracePt t="34774" x="5183188" y="3390900"/>
          <p14:tracePt t="34786" x="5208588" y="3390900"/>
          <p14:tracePt t="34812" x="5267325" y="3382963"/>
          <p14:tracePt t="34821" x="5284788" y="3382963"/>
          <p14:tracePt t="34822" x="5292725" y="3382963"/>
          <p14:tracePt t="34838" x="5310188" y="3382963"/>
          <p14:tracePt t="34916" x="5327650" y="3382963"/>
          <p14:tracePt t="34927" x="5343525" y="3382963"/>
          <p14:tracePt t="34948" x="5353050" y="3382963"/>
          <p14:tracePt t="35320" x="5368925" y="3382963"/>
          <p14:tracePt t="35343" x="5378450" y="3416300"/>
          <p14:tracePt t="35357" x="5386388" y="3424238"/>
          <p14:tracePt t="35384" x="5386388" y="3433763"/>
          <p14:tracePt t="35727" x="5411788" y="3441700"/>
          <p14:tracePt t="35744" x="5472113" y="3441700"/>
          <p14:tracePt t="35758" x="5548313" y="3441700"/>
          <p14:tracePt t="35775" x="5667375" y="3441700"/>
          <p14:tracePt t="35787" x="5768975" y="3441700"/>
          <p14:tracePt t="35806" x="5946775" y="3441700"/>
          <p14:tracePt t="35818" x="6057900" y="3441700"/>
          <p14:tracePt t="35841" x="6202363" y="3441700"/>
          <p14:tracePt t="35842" x="6219825" y="3441700"/>
          <p14:tracePt t="35850" x="6235700" y="3441700"/>
          <p14:tracePt t="35865" x="6245225" y="3441700"/>
          <p14:tracePt t="35924" x="6261100" y="3441700"/>
          <p14:tracePt t="35933" x="6253163" y="3459163"/>
          <p14:tracePt t="35935" x="6253163" y="3467100"/>
          <p14:tracePt t="35946" x="6245225" y="3475038"/>
          <p14:tracePt t="35948" x="6235700" y="3484563"/>
          <p14:tracePt t="35964" x="6194425" y="3517900"/>
          <p14:tracePt t="35966" x="6167438" y="3517900"/>
          <p14:tracePt t="35975" x="6116638" y="3527425"/>
          <p14:tracePt t="35998" x="5956300" y="3568700"/>
          <p14:tracePt t="36007" x="5913438" y="3568700"/>
          <p14:tracePt t="36026" x="5862638" y="3568700"/>
          <p14:tracePt t="36037" x="5845175" y="3586163"/>
          <p14:tracePt t="36055" x="5819775" y="3586163"/>
          <p14:tracePt t="36068" x="5811838" y="3586163"/>
          <p14:tracePt t="36088" x="5776913" y="3586163"/>
          <p14:tracePt t="36177" x="5802313" y="3586163"/>
          <p14:tracePt t="36179" x="5811838" y="3586163"/>
          <p14:tracePt t="36198" x="5880100" y="3578225"/>
          <p14:tracePt t="36212" x="5888038" y="3578225"/>
          <p14:tracePt t="36229" x="5921375" y="3578225"/>
          <p14:tracePt t="36288" x="5913438" y="3578225"/>
          <p14:tracePt t="36306" x="5895975" y="3586163"/>
          <p14:tracePt t="36317" x="5888038" y="3594100"/>
          <p14:tracePt t="36336" x="5870575" y="3603625"/>
          <p14:tracePt t="36430" x="5888038" y="3603625"/>
          <p14:tracePt t="36451" x="5972175" y="3578225"/>
          <p14:tracePt t="36465" x="6024563" y="3568700"/>
          <p14:tracePt t="36467" x="6049963" y="3568700"/>
          <p14:tracePt t="36478" x="6100763" y="3552825"/>
          <p14:tracePt t="36491" x="6134100" y="3535363"/>
          <p14:tracePt t="36508" x="6142038" y="3535363"/>
          <p14:tracePt t="36571" x="6083300" y="3543300"/>
          <p14:tracePt t="36588" x="5989638" y="3560763"/>
          <p14:tracePt t="36589" x="5972175" y="3568700"/>
          <p14:tracePt t="36599" x="5938838" y="3568700"/>
          <p14:tracePt t="36618" x="5870575" y="3586163"/>
          <p14:tracePt t="36694" x="5870575" y="3594100"/>
          <p14:tracePt t="36712" x="5888038" y="3603625"/>
          <p14:tracePt t="36724" x="5905500" y="3603625"/>
          <p14:tracePt t="36746" x="5946775" y="3603625"/>
          <p14:tracePt t="36748" x="5964238" y="3603625"/>
          <p14:tracePt t="36756" x="5981700" y="3603625"/>
          <p14:tracePt t="36773" x="6032500" y="3603625"/>
          <p14:tracePt t="36774" x="6049963" y="3603625"/>
          <p14:tracePt t="36787" x="6065838" y="3603625"/>
          <p14:tracePt t="36812" x="6108700" y="3603625"/>
          <p14:tracePt t="36814" x="6116638" y="3603625"/>
          <p14:tracePt t="36927" x="6116638" y="3594100"/>
          <p14:tracePt t="36945" x="6134100" y="3578225"/>
          <p14:tracePt t="37475" x="6126163" y="3568700"/>
          <p14:tracePt t="37494" x="6108700" y="3594100"/>
          <p14:tracePt t="37505" x="6100763" y="3603625"/>
          <p14:tracePt t="37524" x="6100763" y="3611563"/>
          <p14:tracePt t="37542" x="6075363" y="3636963"/>
          <p14:tracePt t="37551" x="6065838" y="3636963"/>
          <p14:tracePt t="37570" x="6057900" y="3636963"/>
          <p14:tracePt t="37586" x="6040438" y="3636963"/>
          <p14:tracePt t="37695" x="6065838" y="3636963"/>
          <p14:tracePt t="37714" x="6134100" y="3611563"/>
          <p14:tracePt t="37723" x="6159500" y="3603625"/>
          <p14:tracePt t="37746" x="6245225" y="3552825"/>
          <p14:tracePt t="37755" x="6286500" y="3535363"/>
          <p14:tracePt t="37775" x="6389688" y="3509963"/>
          <p14:tracePt t="37787" x="6415088" y="3509963"/>
          <p14:tracePt t="37805" x="6456363" y="3484563"/>
          <p14:tracePt t="37808" x="6473825" y="3484563"/>
          <p14:tracePt t="37817" x="6491288" y="3484563"/>
          <p14:tracePt t="37836" x="6524625" y="3475038"/>
          <p14:tracePt t="37851" x="6559550" y="3475038"/>
          <p14:tracePt t="37865" x="6567488" y="3467100"/>
          <p14:tracePt t="37880" x="6600825" y="3449638"/>
          <p14:tracePt t="37901" x="6618288" y="3449638"/>
          <p14:tracePt t="37912" x="6626225" y="3449638"/>
          <p14:tracePt t="37931" x="6669088" y="3441700"/>
          <p14:tracePt t="37962" x="6686550" y="3441700"/>
          <p14:tracePt t="38089" x="6694488" y="3441700"/>
          <p14:tracePt t="38099" x="6694488" y="3459163"/>
          <p14:tracePt t="38118" x="6694488" y="3484563"/>
          <p14:tracePt t="38130" x="6694488" y="3502025"/>
          <p14:tracePt t="38164" x="6694488" y="3517900"/>
          <p14:tracePt t="38185" x="6678613" y="3552825"/>
          <p14:tracePt t="38186" x="6669088" y="3560763"/>
          <p14:tracePt t="38198" x="6653213" y="3586163"/>
          <p14:tracePt t="38213" x="6626225" y="3603625"/>
          <p14:tracePt t="38215" x="6618288" y="3603625"/>
          <p14:tracePt t="38225" x="6610350" y="3629025"/>
          <p14:tracePt t="38227" x="6592888" y="3629025"/>
          <p14:tracePt t="38245" x="6534150" y="3646488"/>
          <p14:tracePt t="38247" x="6508750" y="3646488"/>
          <p14:tracePt t="38256" x="6465888" y="3654425"/>
          <p14:tracePt t="38278" x="6364288" y="3671888"/>
          <p14:tracePt t="38287" x="6354763" y="3671888"/>
          <p14:tracePt t="38337" x="6338888" y="3662363"/>
          <p14:tracePt t="38355" x="6346825" y="3646488"/>
          <p14:tracePt t="38365" x="6354763" y="3636963"/>
          <p14:tracePt t="38384" x="6405563" y="3636963"/>
          <p14:tracePt t="38399" x="6483350" y="3636963"/>
          <p14:tracePt t="38414" x="6567488" y="3636963"/>
          <p14:tracePt t="38432" x="6643688" y="3636963"/>
          <p14:tracePt t="38435" x="6653213" y="3636963"/>
          <p14:tracePt t="38444" x="6669088" y="3636963"/>
          <p14:tracePt t="38465" x="6711950" y="3636963"/>
          <p14:tracePt t="38467" x="6729413" y="3636963"/>
          <p14:tracePt t="38476" x="6737350" y="3646488"/>
          <p14:tracePt t="38491" x="6745288" y="3654425"/>
          <p14:tracePt t="38505" x="6745288" y="3679825"/>
          <p14:tracePt t="38525" x="6745288" y="3730625"/>
          <p14:tracePt t="38527" x="6745288" y="3738563"/>
          <p14:tracePt t="38536" x="6737350" y="3773488"/>
          <p14:tracePt t="38554" x="6661150" y="3816350"/>
          <p14:tracePt t="38573" x="6575425" y="3857625"/>
          <p14:tracePt t="38586" x="6550025" y="3883025"/>
          <p14:tracePt t="38599" x="6524625" y="3892550"/>
          <p14:tracePt t="38614" x="6524625" y="3900488"/>
          <p14:tracePt t="38641" x="6499225" y="3900488"/>
          <p14:tracePt t="38643" x="6491288" y="3900488"/>
          <p14:tracePt t="38664" x="6456363" y="3900488"/>
          <p14:tracePt t="38666" x="6448425" y="3900488"/>
          <p14:tracePt t="38755" x="6423025" y="3900488"/>
          <p14:tracePt t="38775" x="6364288" y="3900488"/>
          <p14:tracePt t="38787" x="6329363" y="3900488"/>
          <p14:tracePt t="38807" x="6296025" y="3900488"/>
          <p14:tracePt t="38818" x="6286500" y="3900488"/>
          <p14:tracePt t="38841" x="6278563" y="3900488"/>
          <p14:tracePt t="38868" x="6270625" y="3900488"/>
          <p14:tracePt t="38880" x="6235700" y="3892550"/>
          <p14:tracePt t="38882" x="6227763" y="3892550"/>
          <p14:tracePt t="38903" x="6167438" y="3892550"/>
          <p14:tracePt t="38912" x="6151563" y="3892550"/>
          <p14:tracePt t="38932" x="6108700" y="3892550"/>
          <p14:tracePt t="38946" x="6083300" y="3892550"/>
          <p14:tracePt t="38974" x="6065838" y="3892550"/>
          <p14:tracePt t="38995" x="6040438" y="3892550"/>
          <p14:tracePt t="39005" x="6032500" y="3892550"/>
          <p14:tracePt t="39028" x="5956300" y="3892550"/>
          <p14:tracePt t="39030" x="5946775" y="3892550"/>
          <p14:tracePt t="39039" x="5913438" y="3892550"/>
          <p14:tracePt t="39052" x="5888038" y="3892550"/>
          <p14:tracePt t="39067" x="5853113" y="3892550"/>
          <p14:tracePt t="39093" x="5827713" y="3892550"/>
          <p14:tracePt t="39119" x="5811838" y="3892550"/>
          <p14:tracePt t="39150" x="5802313" y="3892550"/>
          <p14:tracePt t="39162" x="5786438" y="3900488"/>
          <p14:tracePt t="39183" x="5776913" y="3900488"/>
          <p14:tracePt t="39241" x="5768975" y="3900488"/>
          <p14:tracePt t="39260" x="5735638" y="3900488"/>
          <p14:tracePt t="39274" x="5700713" y="3900488"/>
          <p14:tracePt t="39291" x="5692775" y="3900488"/>
          <p14:tracePt t="39305" x="5683250" y="3900488"/>
          <p14:tracePt t="39430" x="5675313" y="3900488"/>
          <p14:tracePt t="39451" x="5641975" y="3900488"/>
          <p14:tracePt t="39463" x="5607050" y="3900488"/>
          <p14:tracePt t="39465" x="5599113" y="3900488"/>
          <p14:tracePt t="39475" x="5565775" y="3900488"/>
          <p14:tracePt t="39495" x="5437188" y="3892550"/>
          <p14:tracePt t="39505" x="5343525" y="3867150"/>
          <p14:tracePt t="39524" x="5224463" y="3857625"/>
          <p14:tracePt t="39537" x="5165725" y="3849688"/>
          <p14:tracePt t="39560" x="5132388" y="3832225"/>
          <p14:tracePt t="39568" x="5106988" y="3832225"/>
          <p14:tracePt t="39590" x="5003800" y="3832225"/>
          <p14:tracePt t="39601" x="4962525" y="3832225"/>
          <p14:tracePt t="39603" x="4935538" y="3832225"/>
          <p14:tracePt t="39621" x="4868863" y="3832225"/>
          <p14:tracePt t="39623" x="4843463" y="3832225"/>
          <p14:tracePt t="39631" x="4826000" y="3832225"/>
          <p14:tracePt t="39650" x="4783138" y="3841750"/>
          <p14:tracePt t="39680" x="4765675" y="3841750"/>
          <p14:tracePt t="39696" x="4749800" y="3857625"/>
          <p14:tracePt t="39718" x="4699000" y="3857625"/>
          <p14:tracePt t="39732" x="4656138" y="3857625"/>
          <p14:tracePt t="39734" x="4638675" y="3857625"/>
          <p14:tracePt t="39746" x="4595813" y="3857625"/>
          <p14:tracePt t="39759" x="4579938" y="3857625"/>
          <p14:tracePt t="39774" x="4545013" y="3857625"/>
          <p14:tracePt t="39776" x="4537075" y="3857625"/>
          <p14:tracePt t="39786" x="4511675" y="3867150"/>
          <p14:tracePt t="39804" x="4494213" y="3867150"/>
          <p14:tracePt t="39824" x="4443413" y="3867150"/>
          <p14:tracePt t="39841" x="4384675" y="3883025"/>
          <p14:tracePt t="39842" x="4375150" y="3892550"/>
          <p14:tracePt t="39852" x="4367213" y="3892550"/>
          <p14:tracePt t="39866" x="4332288" y="3892550"/>
          <p14:tracePt t="39963" x="4316413" y="3892550"/>
          <p14:tracePt t="39982" x="4281488" y="3892550"/>
          <p14:tracePt t="40012" x="4273550" y="3892550"/>
          <p14:tracePt t="40302" x="4281488" y="3892550"/>
          <p14:tracePt t="40321" x="4291013" y="3892550"/>
          <p14:tracePt t="40323" x="4306888" y="3892550"/>
          <p14:tracePt t="40337" x="4316413" y="3892550"/>
          <p14:tracePt t="40348" x="4324350" y="3892550"/>
          <p14:tracePt t="40385" x="4332288" y="3892550"/>
          <p14:tracePt t="40399" x="4349750" y="3892550"/>
          <p14:tracePt t="40525" x="4359275" y="3892550"/>
          <p14:tracePt t="40568" x="4359275" y="3875088"/>
          <p14:tracePt t="40588" x="4367213" y="3875088"/>
          <p14:tracePt t="40680" x="4367213" y="3867150"/>
          <p14:tracePt t="40698" x="4359275" y="3867150"/>
          <p14:tracePt t="40711" x="4341813" y="3867150"/>
          <p14:tracePt t="40733" x="4332288" y="3867150"/>
          <p14:tracePt t="40916" x="4324350" y="3857625"/>
          <p14:tracePt t="41745" x="4332288" y="3867150"/>
          <p14:tracePt t="41806" x="4359275" y="3867150"/>
          <p14:tracePt t="41827" x="4375150" y="3892550"/>
          <p14:tracePt t="41884" x="4400550" y="3892550"/>
          <p14:tracePt t="41903" x="4476750" y="3900488"/>
          <p14:tracePt t="41912" x="4494213" y="3900488"/>
          <p14:tracePt t="41914" x="4519613" y="3900488"/>
          <p14:tracePt t="41931" x="4562475" y="3900488"/>
          <p14:tracePt t="41943" x="4579938" y="3900488"/>
          <p14:tracePt t="41994" x="4605338" y="3900488"/>
          <p14:tracePt t="42069" x="4613275" y="3908425"/>
          <p14:tracePt t="42087" x="4613275" y="3925888"/>
          <p14:tracePt t="42350" x="4621213" y="3900488"/>
          <p14:tracePt t="42352" x="4630738" y="3900488"/>
          <p14:tracePt t="42372" x="4673600" y="3867150"/>
          <p14:tracePt t="42444" x="4699000" y="3867150"/>
          <p14:tracePt t="42466" x="4740275" y="3867150"/>
          <p14:tracePt t="42476" x="4757738" y="3867150"/>
          <p14:tracePt t="42494" x="4791075" y="3867150"/>
          <p14:tracePt t="42506" x="4800600" y="3867150"/>
          <p14:tracePt t="42508" x="4818063" y="3867150"/>
          <p14:tracePt t="42523" x="4826000" y="3867150"/>
          <p14:tracePt t="42540" x="4843463" y="3867150"/>
          <p14:tracePt t="42552" x="4859338" y="3867150"/>
          <p14:tracePt t="42589" x="4868863" y="3867150"/>
          <p14:tracePt t="42599" x="4876800" y="3883025"/>
          <p14:tracePt t="42617" x="4876800" y="3892550"/>
          <p14:tracePt t="42788" x="4876800" y="3900488"/>
          <p14:tracePt t="43366" x="4876800" y="3908425"/>
          <p14:tracePt t="43537" x="4876800" y="3925888"/>
          <p14:tracePt t="43679" x="4884738" y="3917950"/>
          <p14:tracePt t="43681" x="4902200" y="3917950"/>
          <p14:tracePt t="45445" x="4919663" y="3925888"/>
          <p14:tracePt t="45464" x="4962525" y="3925888"/>
          <p14:tracePt t="45473" x="4987925" y="3925888"/>
          <p14:tracePt t="45494" x="5029200" y="3943350"/>
          <p14:tracePt t="45506" x="5038725" y="3951288"/>
          <p14:tracePt t="45525" x="5046663" y="3968750"/>
          <p14:tracePt t="45542" x="5054600" y="3976688"/>
          <p14:tracePt t="45588" x="5054600" y="4011613"/>
          <p14:tracePt t="45614" x="5054600" y="4019550"/>
          <p14:tracePt t="45651" x="5054600" y="4027488"/>
          <p14:tracePt t="45662" x="5054600" y="4037013"/>
          <p14:tracePt t="45711" x="5046663" y="4062413"/>
          <p14:tracePt t="45757" x="5038725" y="4062413"/>
          <p14:tracePt t="45776" x="5021263" y="4079875"/>
          <p14:tracePt t="45848" x="5029200" y="4079875"/>
          <p14:tracePt t="45866" x="5072063" y="4079875"/>
          <p14:tracePt t="45868" x="5089525" y="4095750"/>
          <p14:tracePt t="45881" x="5132388" y="4113213"/>
          <p14:tracePt t="45900" x="5183188" y="4146550"/>
          <p14:tracePt t="45913" x="5199063" y="4164013"/>
          <p14:tracePt t="45930" x="5208588" y="4181475"/>
          <p14:tracePt t="46027" x="5191125" y="4189413"/>
          <p14:tracePt t="46038" x="5183188" y="4189413"/>
          <p14:tracePt t="46056" x="5165725" y="4189413"/>
          <p14:tracePt t="46073" x="5140325" y="4189413"/>
          <p14:tracePt t="46087" x="5132388" y="4189413"/>
          <p14:tracePt t="46108" x="5089525" y="4189413"/>
          <p14:tracePt t="46117" x="5064125" y="4189413"/>
          <p14:tracePt t="46130" x="5021263" y="4189413"/>
          <p14:tracePt t="46151" x="4935538" y="4189413"/>
          <p14:tracePt t="46162" x="4894263" y="4189413"/>
          <p14:tracePt t="46183" x="4843463" y="4189413"/>
          <p14:tracePt t="46203" x="4826000" y="4189413"/>
          <p14:tracePt t="46236" x="4791075" y="4189413"/>
          <p14:tracePt t="46258" x="4749800" y="4189413"/>
          <p14:tracePt t="46277" x="4714875" y="4189413"/>
          <p14:tracePt t="46320" x="4699000" y="4189413"/>
          <p14:tracePt t="46339" x="4681538" y="4189413"/>
          <p14:tracePt t="46341" x="4673600" y="4189413"/>
          <p14:tracePt t="46349" x="4664075" y="4189413"/>
          <p14:tracePt t="46373" x="4656138" y="4189413"/>
          <p14:tracePt t="46401" x="4630738" y="4189413"/>
          <p14:tracePt t="46493" x="4621213" y="4189413"/>
          <p14:tracePt t="46505" x="4621213" y="4197350"/>
          <p14:tracePt t="46526" x="4621213" y="4206875"/>
          <p14:tracePt t="46587" x="4613275" y="4224338"/>
          <p14:tracePt t="46603" x="4613275" y="4232275"/>
          <p14:tracePt t="46661" x="4595813" y="4240213"/>
          <p14:tracePt t="46679" x="4595813" y="4249738"/>
          <p14:tracePt t="46728" x="4587875" y="4265613"/>
          <p14:tracePt t="46741" x="4587875" y="4283075"/>
          <p14:tracePt t="46765" x="4587875" y="4316413"/>
          <p14:tracePt t="46776" x="4587875" y="4325938"/>
          <p14:tracePt t="46788" x="4587875" y="4333875"/>
          <p14:tracePt t="46802" x="4587875" y="4359275"/>
          <p14:tracePt t="46820" x="4613275" y="4394200"/>
          <p14:tracePt t="46844" x="4646613" y="4460875"/>
          <p14:tracePt t="46855" x="4656138" y="4486275"/>
          <p14:tracePt t="46866" x="4673600" y="4538663"/>
          <p14:tracePt t="46881" x="4673600" y="4579938"/>
          <p14:tracePt t="46900" x="4689475" y="4630738"/>
          <p14:tracePt t="46912" x="4689475" y="4665663"/>
          <p14:tracePt t="46929" x="4689475" y="4733925"/>
          <p14:tracePt t="46949" x="4689475" y="4835525"/>
          <p14:tracePt t="46966" x="4689475" y="4911725"/>
          <p14:tracePt t="46978" x="4689475" y="4954588"/>
          <p14:tracePt t="46980" x="4689475" y="4962525"/>
          <p14:tracePt t="47008" x="4681538" y="5005388"/>
          <p14:tracePt t="47025" x="4656138" y="5048250"/>
          <p14:tracePt t="47040" x="4621213" y="5091113"/>
          <p14:tracePt t="47060" x="4579938" y="5124450"/>
          <p14:tracePt t="47071" x="4570413" y="5141913"/>
          <p14:tracePt t="47072" x="4554538" y="5141913"/>
          <p14:tracePt t="47085" x="4545013" y="5157788"/>
          <p14:tracePt t="47099" x="4537075" y="5167313"/>
          <p14:tracePt t="47100" x="4537075" y="5175250"/>
          <p14:tracePt t="47121" x="4511675" y="5200650"/>
          <p14:tracePt t="47130" x="4494213" y="5208588"/>
          <p14:tracePt t="47150" x="4451350" y="5226050"/>
          <p14:tracePt t="47161" x="4425950" y="5226050"/>
          <p14:tracePt t="47184" x="4359275" y="5260975"/>
          <p14:tracePt t="47193" x="4332288" y="5260975"/>
          <p14:tracePt t="47215" x="4291013" y="5286375"/>
          <p14:tracePt t="47242" x="4256088" y="5294313"/>
          <p14:tracePt t="47262" x="4230688" y="5302250"/>
          <p14:tracePt t="47264" x="4214813" y="5302250"/>
          <p14:tracePt t="47276" x="4171950" y="5302250"/>
          <p14:tracePt t="47288" x="4146550" y="5302250"/>
          <p14:tracePt t="47309" x="4078288" y="5327650"/>
          <p14:tracePt t="47322" x="4044950" y="5345113"/>
          <p14:tracePt t="47336" x="3992563" y="5380038"/>
          <p14:tracePt t="47349" x="3951288" y="5387975"/>
          <p14:tracePt t="47366" x="3857625" y="5413375"/>
          <p14:tracePt t="47384" x="3738563" y="5421313"/>
          <p14:tracePt t="47400" x="3644900" y="5430838"/>
          <p14:tracePt t="47415" x="3568700" y="5430838"/>
          <p14:tracePt t="47416" x="3551238" y="5430838"/>
          <p14:tracePt t="47435" x="3475038" y="5430838"/>
          <p14:tracePt t="47437" x="3449638" y="5430838"/>
          <p14:tracePt t="47446" x="3424238" y="5430838"/>
          <p14:tracePt t="47461" x="3338513" y="5421313"/>
          <p14:tracePt t="47480" x="3236913" y="5387975"/>
          <p14:tracePt t="47490" x="3186113" y="5380038"/>
          <p14:tracePt t="47492" x="3168650" y="5380038"/>
          <p14:tracePt t="47507" x="3109913" y="5353050"/>
          <p14:tracePt t="47508" x="3100388" y="5353050"/>
          <p14:tracePt t="47524" x="3059113" y="5319713"/>
          <p14:tracePt t="47542" x="3059113" y="5294313"/>
          <p14:tracePt t="47552" x="3059113" y="5235575"/>
          <p14:tracePt t="47576" x="3059113" y="5141913"/>
          <p14:tracePt t="47588" x="3074988" y="5091113"/>
          <p14:tracePt t="47599" x="3084513" y="5064125"/>
          <p14:tracePt t="47601" x="3092450" y="5056188"/>
          <p14:tracePt t="47618" x="3100388" y="4997450"/>
          <p14:tracePt t="47630" x="3135313" y="4962525"/>
          <p14:tracePt t="47633" x="3135313" y="4954588"/>
          <p14:tracePt t="47653" x="3186113" y="4886325"/>
          <p14:tracePt t="47661" x="3211513" y="4878388"/>
          <p14:tracePt t="47681" x="3270250" y="4810125"/>
          <p14:tracePt t="47698" x="3313113" y="4792663"/>
          <p14:tracePt t="47712" x="3389313" y="4759325"/>
          <p14:tracePt t="47730" x="3482975" y="4716463"/>
          <p14:tracePt t="47739" x="3559175" y="4699000"/>
          <p14:tracePt t="47765" x="3644900" y="4683125"/>
          <p14:tracePt t="47792" x="3670300" y="4683125"/>
          <p14:tracePt t="47802" x="3687763" y="4683125"/>
          <p14:tracePt t="47817" x="3713163" y="4683125"/>
          <p14:tracePt t="47835" x="3738563" y="4683125"/>
          <p14:tracePt t="47856" x="3763963" y="4683125"/>
          <p14:tracePt t="47865" x="3771900" y="4683125"/>
          <p14:tracePt t="47881" x="3797300" y="4691063"/>
          <p14:tracePt t="47900" x="3840163" y="4699000"/>
          <p14:tracePt t="47912" x="3865563" y="4733925"/>
          <p14:tracePt t="47929" x="3890963" y="4749800"/>
          <p14:tracePt t="47950" x="3941763" y="4802188"/>
          <p14:tracePt t="47961" x="3951288" y="4835525"/>
          <p14:tracePt t="47976" x="3984625" y="4886325"/>
          <p14:tracePt t="47989" x="4010025" y="4919663"/>
          <p14:tracePt t="48007" x="4027488" y="4972050"/>
          <p14:tracePt t="48008" x="4027488" y="4987925"/>
          <p14:tracePt t="48028" x="4052888" y="5073650"/>
          <p14:tracePt t="48041" x="4070350" y="5124450"/>
          <p14:tracePt t="48052" x="4078288" y="5167313"/>
          <p14:tracePt t="48072" x="4078288" y="5226050"/>
          <p14:tracePt t="48087" x="4078288" y="5260975"/>
          <p14:tracePt t="48088" x="4078288" y="5268913"/>
          <p14:tracePt t="48098" x="4078288" y="5294313"/>
          <p14:tracePt t="48124" x="4078288" y="5337175"/>
          <p14:tracePt t="48134" x="4078288" y="5345113"/>
          <p14:tracePt t="48150" x="4060825" y="5380038"/>
          <p14:tracePt t="48152" x="4060825" y="5387975"/>
          <p14:tracePt t="48162" x="4044950" y="5387975"/>
          <p14:tracePt t="48179" x="4017963" y="5421313"/>
          <p14:tracePt t="48192" x="3984625" y="5421313"/>
          <p14:tracePt t="48217" x="3916363" y="5438775"/>
          <p14:tracePt t="48225" x="3916363" y="5456238"/>
          <p14:tracePt t="48242" x="3900488" y="5456238"/>
          <p14:tracePt t="48244" x="3900488" y="5464175"/>
          <p14:tracePt t="48255" x="3890963" y="5464175"/>
          <p14:tracePt t="48277" x="3848100" y="5472113"/>
          <p14:tracePt t="48286" x="3822700" y="5481638"/>
          <p14:tracePt t="48288" x="3814763" y="5481638"/>
          <p14:tracePt t="48308" x="3746500" y="5481638"/>
          <p14:tracePt t="48317" x="3721100" y="5481638"/>
          <p14:tracePt t="48338" x="3662363" y="5497513"/>
          <p14:tracePt t="48350" x="3619500" y="5507038"/>
          <p14:tracePt t="48367" x="3594100" y="5514975"/>
          <p14:tracePt t="48368" x="3568700" y="5514975"/>
          <p14:tracePt t="48380" x="3533775" y="5514975"/>
          <p14:tracePt t="48405" x="3406775" y="5514975"/>
          <p14:tracePt t="48415" x="3363913" y="5514975"/>
          <p14:tracePt t="48435" x="3279775" y="5514975"/>
          <p14:tracePt t="48437" x="3270250" y="5514975"/>
          <p14:tracePt t="48445" x="3236913" y="5514975"/>
          <p14:tracePt t="48461" x="3194050" y="5514975"/>
          <p14:tracePt t="48474" x="3152775" y="5514975"/>
          <p14:tracePt t="48497" x="3041650" y="5481638"/>
          <p14:tracePt t="48506" x="2982913" y="5472113"/>
          <p14:tracePt t="48523" x="2889250" y="5446713"/>
          <p14:tracePt t="48525" x="2871788" y="5438775"/>
          <p14:tracePt t="48537" x="2828925" y="5430838"/>
          <p14:tracePt t="48554" x="2752725" y="5405438"/>
          <p14:tracePt t="48571" x="2719388" y="5380038"/>
          <p14:tracePt t="48591" x="2684463" y="5345113"/>
          <p14:tracePt t="48593" x="2684463" y="5337175"/>
          <p14:tracePt t="48602" x="2676525" y="5319713"/>
          <p14:tracePt t="48621" x="2641600" y="5276850"/>
          <p14:tracePt t="48632" x="2641600" y="5235575"/>
          <p14:tracePt t="48656" x="2641600" y="5167313"/>
          <p14:tracePt t="48666" x="2641600" y="5132388"/>
          <p14:tracePt t="48668" x="2641600" y="5106988"/>
          <p14:tracePt t="48679" x="2641600" y="5091113"/>
          <p14:tracePt t="48681" x="2641600" y="5081588"/>
          <p14:tracePt t="48700" x="2641600" y="5038725"/>
          <p14:tracePt t="48712" x="2641600" y="5013325"/>
          <p14:tracePt t="48725" x="2641600" y="4979988"/>
          <p14:tracePt t="48745" x="2659063" y="4894263"/>
          <p14:tracePt t="48756" x="2701925" y="4878388"/>
          <p14:tracePt t="48778" x="2778125" y="4827588"/>
          <p14:tracePt t="48789" x="2820988" y="4802188"/>
          <p14:tracePt t="48806" x="2863850" y="4792663"/>
          <p14:tracePt t="48808" x="2879725" y="4792663"/>
          <p14:tracePt t="48818" x="2905125" y="4792663"/>
          <p14:tracePt t="48843" x="3016250" y="4792663"/>
          <p14:tracePt t="48853" x="3092450" y="4792663"/>
          <p14:tracePt t="48870" x="3211513" y="4792663"/>
          <p14:tracePt t="48883" x="3297238" y="4792663"/>
          <p14:tracePt t="48885" x="3313113" y="4792663"/>
          <p14:tracePt t="48900" x="3398838" y="4792663"/>
          <p14:tracePt t="48912" x="3467100" y="4792663"/>
          <p14:tracePt t="48935" x="3559175" y="4843463"/>
          <p14:tracePt t="48945" x="3594100" y="4878388"/>
          <p14:tracePt t="48962" x="3644900" y="4954588"/>
          <p14:tracePt t="48976" x="3687763" y="5048250"/>
          <p14:tracePt t="48990" x="3721100" y="5099050"/>
          <p14:tracePt t="49013" x="3797300" y="5243513"/>
          <p14:tracePt t="49023" x="3814763" y="5286375"/>
          <p14:tracePt t="49025" x="3814763" y="5302250"/>
          <p14:tracePt t="49036" x="3822700" y="5353050"/>
          <p14:tracePt t="49059" x="3822700" y="5481638"/>
          <p14:tracePt t="49061" x="3822700" y="5514975"/>
          <p14:tracePt t="49072" x="3822700" y="5583238"/>
          <p14:tracePt t="49089" x="3822700" y="5651500"/>
          <p14:tracePt t="49098" x="3822700" y="5684838"/>
          <p14:tracePt t="49116" x="3814763" y="5727700"/>
          <p14:tracePt t="49136" x="3763963" y="5778500"/>
          <p14:tracePt t="49152" x="3729038" y="5813425"/>
          <p14:tracePt t="49164" x="3687763" y="5838825"/>
          <p14:tracePt t="49166" x="3678238" y="5838825"/>
          <p14:tracePt t="49178" x="3602038" y="5854700"/>
          <p14:tracePt t="49180" x="3576638" y="5864225"/>
          <p14:tracePt t="49199" x="3482975" y="5889625"/>
          <p14:tracePt t="49201" x="3467100" y="5897563"/>
          <p14:tracePt t="49211" x="3398838" y="5897563"/>
          <p14:tracePt t="49230" x="3305175" y="5905500"/>
          <p14:tracePt t="49243" x="3254375" y="5905500"/>
          <p14:tracePt t="49256" x="3178175" y="5905500"/>
          <p14:tracePt t="49273" x="3109913" y="5905500"/>
          <p14:tracePt t="49290" x="3067050" y="5905500"/>
          <p14:tracePt t="49292" x="3049588" y="5905500"/>
          <p14:tracePt t="49303" x="3041650" y="5905500"/>
          <p14:tracePt t="49324" x="2982913" y="5897563"/>
          <p14:tracePt t="49335" x="2965450" y="5889625"/>
          <p14:tracePt t="49336" x="2955925" y="5872163"/>
          <p14:tracePt t="49356" x="2914650" y="5846763"/>
          <p14:tracePt t="49366" x="2897188" y="5829300"/>
          <p14:tracePt t="49389" x="2854325" y="5803900"/>
          <p14:tracePt t="49399" x="2838450" y="5788025"/>
          <p14:tracePt t="49400" x="2828925" y="5778500"/>
          <p14:tracePt t="49415" x="2803525" y="5770563"/>
          <p14:tracePt t="49435" x="2795588" y="5745163"/>
          <p14:tracePt t="49445" x="2795588" y="5727700"/>
          <p14:tracePt t="49461" x="2795588" y="5694363"/>
          <p14:tracePt t="49473" x="2795588" y="5659438"/>
          <p14:tracePt t="49497" x="2770188" y="5634038"/>
          <p14:tracePt t="49507" x="2770188" y="5608638"/>
          <p14:tracePt t="49525" x="2760663" y="5575300"/>
          <p14:tracePt t="49536" x="2760663" y="5549900"/>
          <p14:tracePt t="49556" x="2760663" y="5481638"/>
          <p14:tracePt t="49574" x="2760663" y="5430838"/>
          <p14:tracePt t="49586" x="2760663" y="5387975"/>
          <p14:tracePt t="49588" x="2760663" y="5380038"/>
          <p14:tracePt t="49602" x="2760663" y="5345113"/>
          <p14:tracePt t="49617" x="2760663" y="5319713"/>
          <p14:tracePt t="49634" x="2778125" y="5268913"/>
          <p14:tracePt t="49650" x="2795588" y="5218113"/>
          <p14:tracePt t="49670" x="2838450" y="5132388"/>
          <p14:tracePt t="49679" x="2871788" y="5091113"/>
          <p14:tracePt t="49681" x="2871788" y="5081588"/>
          <p14:tracePt t="49696" x="2922588" y="5022850"/>
          <p14:tracePt t="49712" x="2965450" y="4979988"/>
          <p14:tracePt t="49724" x="2998788" y="4954588"/>
          <p14:tracePt t="49726" x="3008313" y="4937125"/>
          <p14:tracePt t="49747" x="3059113" y="4911725"/>
          <p14:tracePt t="49749" x="3074988" y="4894263"/>
          <p14:tracePt t="49762" x="3127375" y="4878388"/>
          <p14:tracePt t="49777" x="3186113" y="4878388"/>
          <p14:tracePt t="49789" x="3244850" y="4878388"/>
          <p14:tracePt t="49806" x="3305175" y="4878388"/>
          <p14:tracePt t="49808" x="3330575" y="4878388"/>
          <p14:tracePt t="49819" x="3355975" y="4878388"/>
          <p14:tracePt t="49820" x="3381375" y="4878388"/>
          <p14:tracePt t="49838" x="3475038" y="4878388"/>
          <p14:tracePt t="49849" x="3551238" y="4886325"/>
          <p14:tracePt t="49868" x="3687763" y="4954588"/>
          <p14:tracePt t="49889" x="3814763" y="5030788"/>
          <p14:tracePt t="49900" x="3865563" y="5073650"/>
          <p14:tracePt t="49913" x="3925888" y="5116513"/>
          <p14:tracePt t="49932" x="3941763" y="5183188"/>
          <p14:tracePt t="49944" x="3941763" y="5226050"/>
          <p14:tracePt t="49968" x="3941763" y="5327650"/>
          <p14:tracePt t="49978" x="3941763" y="5370513"/>
          <p14:tracePt t="49981" x="3941763" y="5387975"/>
          <p14:tracePt t="49992" x="3916363" y="5430838"/>
          <p14:tracePt t="50005" x="3900488" y="5464175"/>
          <p14:tracePt t="50032" x="3848100" y="5514975"/>
          <p14:tracePt t="50040" x="3832225" y="5524500"/>
          <p14:tracePt t="50059" x="3789363" y="5540375"/>
          <p14:tracePt t="50061" x="3771900" y="5549900"/>
          <p14:tracePt t="50071" x="3746500" y="5557838"/>
          <p14:tracePt t="50073" x="3738563" y="5565775"/>
          <p14:tracePt t="50086" x="3687763" y="5565775"/>
          <p14:tracePt t="50088" x="3662363" y="5565775"/>
          <p14:tracePt t="50099" x="3636963" y="5565775"/>
          <p14:tracePt t="50101" x="3619500" y="5565775"/>
          <p14:tracePt t="50123" x="3533775" y="5565775"/>
          <p14:tracePt t="50133" x="3525838" y="5565775"/>
          <p14:tracePt t="50134" x="3517900" y="5565775"/>
          <p14:tracePt t="50147" x="3517900" y="5583238"/>
          <p14:tracePt t="50225" x="3508375" y="5575300"/>
          <p14:tracePt t="50289" x="3508375" y="5557838"/>
          <p14:tracePt t="50369" x="3508375" y="5549900"/>
          <p14:tracePt t="50403" x="3508375" y="5532438"/>
          <p14:tracePt t="50417" x="3517900" y="5532438"/>
          <p14:tracePt t="50443" x="3568700" y="5514975"/>
          <p14:tracePt t="50462" x="3652838" y="5507038"/>
          <p14:tracePt t="50481" x="3738563" y="5507038"/>
          <p14:tracePt t="50483" x="3763963" y="5507038"/>
          <p14:tracePt t="50497" x="3848100" y="5489575"/>
          <p14:tracePt t="50499" x="3883025" y="5481638"/>
          <p14:tracePt t="50509" x="3933825" y="5472113"/>
          <p14:tracePt t="50510" x="3967163" y="5472113"/>
          <p14:tracePt t="50526" x="4111625" y="5446713"/>
          <p14:tracePt t="50537" x="4240213" y="5438775"/>
          <p14:tracePt t="50539" x="4316413" y="5438775"/>
          <p14:tracePt t="50557" x="4587875" y="5430838"/>
          <p14:tracePt t="50567" x="4843463" y="5405438"/>
          <p14:tracePt t="50591" x="5343525" y="5319713"/>
          <p14:tracePt t="50602" x="5538788" y="5302250"/>
          <p14:tracePt t="50622" x="5768975" y="5268913"/>
          <p14:tracePt t="50632" x="5845175" y="5268913"/>
          <p14:tracePt t="50634" x="5888038" y="5268913"/>
          <p14:tracePt t="50650" x="6057900" y="5268913"/>
          <p14:tracePt t="50661" x="6142038" y="5268913"/>
          <p14:tracePt t="50687" x="6440488" y="5268913"/>
          <p14:tracePt t="50695" x="6524625" y="5268913"/>
          <p14:tracePt t="50713" x="6643688" y="5268913"/>
          <p14:tracePt t="50715" x="6653213" y="5268913"/>
          <p14:tracePt t="50726" x="6704013" y="5268913"/>
          <p14:tracePt t="50742" x="6745288" y="5268913"/>
          <p14:tracePt t="50760" x="6797675" y="5268913"/>
          <p14:tracePt t="50776" x="6856413" y="5268913"/>
          <p14:tracePt t="50787" x="6899275" y="5268913"/>
          <p14:tracePt t="50803" x="6967538" y="5268913"/>
          <p14:tracePt t="50821" x="7034213" y="5268913"/>
          <p14:tracePt t="50822" x="7043738" y="5268913"/>
          <p14:tracePt t="50835" x="7077075" y="5268913"/>
          <p14:tracePt t="50850" x="7119938" y="5268913"/>
          <p14:tracePt t="50869" x="7170738" y="5286375"/>
          <p14:tracePt t="50870" x="7178675" y="5286375"/>
          <p14:tracePt t="50886" x="7239000" y="5302250"/>
          <p14:tracePt t="50900" x="7289800" y="5302250"/>
          <p14:tracePt t="50911" x="7340600" y="5302250"/>
          <p14:tracePt t="50930" x="7451725" y="5311775"/>
          <p14:tracePt t="50960" x="7586663" y="5345113"/>
          <p14:tracePt t="50963" x="7604125" y="5345113"/>
          <p14:tracePt t="50977" x="7672388" y="5353050"/>
          <p14:tracePt t="50993" x="7756525" y="5387975"/>
          <p14:tracePt t="51005" x="7773988" y="5395913"/>
          <p14:tracePt t="51026" x="7799388" y="5413375"/>
          <p14:tracePt t="51090" x="7842250" y="5413375"/>
          <p14:tracePt t="51098" x="7850188" y="5413375"/>
          <p14:tracePt t="51100" x="7859713" y="5413375"/>
          <p14:tracePt t="51117" x="7893050" y="5421313"/>
          <p14:tracePt t="51119" x="7900988" y="5430838"/>
          <p14:tracePt t="51166" x="7918450" y="5438775"/>
          <p14:tracePt t="51195" x="7961313" y="5456238"/>
          <p14:tracePt t="51211" x="8004175" y="5481638"/>
          <p14:tracePt t="51230" x="8029575" y="5514975"/>
          <p14:tracePt t="51243" x="8045450" y="5524500"/>
          <p14:tracePt t="51261" x="8088313" y="5540375"/>
          <p14:tracePt t="51263" x="8088313" y="5549900"/>
          <p14:tracePt t="51275" x="8105775" y="5565775"/>
          <p14:tracePt t="51290" x="8131175" y="5608638"/>
          <p14:tracePt t="51302" x="8147050" y="5641975"/>
          <p14:tracePt t="51321" x="8174038" y="5668963"/>
          <p14:tracePt t="51336" x="8181975" y="5676900"/>
          <p14:tracePt t="51361" x="8189913" y="5684838"/>
          <p14:tracePt t="51382" x="8189913" y="5694363"/>
          <p14:tracePt t="51402" x="8189913" y="5710238"/>
          <p14:tracePt t="51422" x="8189913" y="5719763"/>
          <p14:tracePt t="51433" x="8189913" y="5753100"/>
          <p14:tracePt t="51435" x="8181975" y="5761038"/>
          <p14:tracePt t="51446" x="8147050" y="5795963"/>
          <p14:tracePt t="51462" x="8113713" y="5813425"/>
          <p14:tracePt t="51488" x="8037513" y="5854700"/>
          <p14:tracePt t="51490" x="8029575" y="5864225"/>
          <p14:tracePt t="51511" x="7943850" y="5889625"/>
          <p14:tracePt t="51524" x="7885113" y="5905500"/>
          <p14:tracePt t="51542" x="7773988" y="5932488"/>
          <p14:tracePt t="51544" x="7740650" y="5932488"/>
          <p14:tracePt t="51554" x="7680325" y="5940425"/>
          <p14:tracePt t="51572" x="7596188" y="5940425"/>
          <p14:tracePt t="51587" x="7518400" y="5940425"/>
          <p14:tracePt t="51603" x="7459663" y="5940425"/>
          <p14:tracePt t="51615" x="7383463" y="5940425"/>
          <p14:tracePt t="51633" x="7289800" y="5940425"/>
          <p14:tracePt t="51635" x="7264400" y="5940425"/>
          <p14:tracePt t="51650" x="7213600" y="5940425"/>
          <p14:tracePt t="51671" x="7170738" y="5932488"/>
          <p14:tracePt t="51680" x="7162800" y="5915025"/>
          <p14:tracePt t="51697" x="7127875" y="5897563"/>
          <p14:tracePt t="51712" x="7094538" y="5872163"/>
          <p14:tracePt t="51713" x="7085013" y="5864225"/>
          <p14:tracePt t="51725" x="7077075" y="5854700"/>
          <p14:tracePt t="51746" x="7059613" y="5821363"/>
          <p14:tracePt t="51762" x="7059613" y="5778500"/>
          <p14:tracePt t="51774" x="7059613" y="5735638"/>
          <p14:tracePt t="51792" x="7059613" y="5651500"/>
          <p14:tracePt t="51794" x="7059613" y="5634038"/>
          <p14:tracePt t="51803" x="7059613" y="5591175"/>
          <p14:tracePt t="51821" x="7085013" y="5514975"/>
          <p14:tracePt t="51836" x="7127875" y="5472113"/>
          <p14:tracePt t="51838" x="7137400" y="5446713"/>
          <p14:tracePt t="51850" x="7178675" y="5387975"/>
          <p14:tracePt t="51872" x="7264400" y="5268913"/>
          <p14:tracePt t="51881" x="7297738" y="5226050"/>
          <p14:tracePt t="51882" x="7307263" y="5218113"/>
          <p14:tracePt t="51898" x="7348538" y="5167313"/>
          <p14:tracePt t="51900" x="7366000" y="5149850"/>
          <p14:tracePt t="51911" x="7391400" y="5124450"/>
          <p14:tracePt t="51930" x="7426325" y="5099050"/>
          <p14:tracePt t="51947" x="7459663" y="5081588"/>
          <p14:tracePt t="51962" x="7510463" y="5056188"/>
          <p14:tracePt t="51978" x="7578725" y="5048250"/>
          <p14:tracePt t="51991" x="7646988" y="5048250"/>
          <p14:tracePt t="52013" x="7842250" y="5048250"/>
          <p14:tracePt t="52024" x="7893050" y="5048250"/>
          <p14:tracePt t="52036" x="7977188" y="5048250"/>
          <p14:tracePt t="52039" x="8004175" y="5048250"/>
          <p14:tracePt t="52058" x="8070850" y="5099050"/>
          <p14:tracePt t="52072" x="8113713" y="5132388"/>
          <p14:tracePt t="52086" x="8174038" y="5200650"/>
          <p14:tracePt t="52099" x="8215313" y="5260975"/>
          <p14:tracePt t="52118" x="8258175" y="5345113"/>
          <p14:tracePt t="52130" x="8266113" y="5387975"/>
          <p14:tracePt t="52154" x="8275638" y="5497513"/>
          <p14:tracePt t="52167" x="8275638" y="5549900"/>
          <p14:tracePt t="52179" x="8275638" y="5608638"/>
          <p14:tracePt t="52192" x="8266113" y="5668963"/>
          <p14:tracePt t="52194" x="8266113" y="5676900"/>
          <p14:tracePt t="52214" x="8224838" y="5761038"/>
          <p14:tracePt t="52224" x="8207375" y="5795963"/>
          <p14:tracePt t="52243" x="8164513" y="5864225"/>
          <p14:tracePt t="52258" x="8156575" y="5905500"/>
          <p14:tracePt t="52276" x="8121650" y="5948363"/>
          <p14:tracePt t="52278" x="8113713" y="5965825"/>
          <p14:tracePt t="52286" x="8105775" y="5983288"/>
          <p14:tracePt t="52310" x="8020050" y="6008688"/>
          <p14:tracePt t="52318" x="7977188" y="6016625"/>
          <p14:tracePt t="52338" x="7850188" y="6024563"/>
          <p14:tracePt t="52349" x="7807325" y="6024563"/>
          <p14:tracePt t="52372" x="7723188" y="6024563"/>
          <p14:tracePt t="52381" x="7697788" y="6024563"/>
          <p14:tracePt t="52403" x="7637463" y="6024563"/>
          <p14:tracePt t="52414" x="7586663" y="5999163"/>
          <p14:tracePt t="52433" x="7518400" y="5983288"/>
          <p14:tracePt t="52435" x="7510463" y="5973763"/>
          <p14:tracePt t="52446" x="7467600" y="5957888"/>
          <p14:tracePt t="52465" x="7434263" y="5940425"/>
          <p14:tracePt t="52474" x="7426325" y="5932488"/>
          <p14:tracePt t="52495" x="7400925" y="5889625"/>
          <p14:tracePt t="52504" x="7391400" y="5864225"/>
          <p14:tracePt t="52528" x="7373938" y="5813425"/>
          <p14:tracePt t="52530" x="7373938" y="5803900"/>
          <p14:tracePt t="52539" x="7373938" y="5788025"/>
          <p14:tracePt t="52556" x="7373938" y="5770563"/>
          <p14:tracePt t="52567" x="7373938" y="5735638"/>
          <p14:tracePt t="52589" x="7373938" y="5641975"/>
          <p14:tracePt t="52599" x="7373938" y="5608638"/>
          <p14:tracePt t="52617" x="7383463" y="5532438"/>
          <p14:tracePt t="52632" x="7416800" y="5489575"/>
          <p14:tracePt t="52634" x="7426325" y="5481638"/>
          <p14:tracePt t="52647" x="7467600" y="5438775"/>
          <p14:tracePt t="52661" x="7502525" y="5405438"/>
          <p14:tracePt t="52663" x="7510463" y="5395913"/>
          <p14:tracePt t="52681" x="7604125" y="5319713"/>
          <p14:tracePt t="52694" x="7672388" y="5260975"/>
          <p14:tracePt t="52717" x="7773988" y="5218113"/>
          <p14:tracePt t="52718" x="7799388" y="5208588"/>
          <p14:tracePt t="52726" x="7832725" y="5183188"/>
          <p14:tracePt t="52743" x="7900988" y="5167313"/>
          <p14:tracePt t="52764" x="7969250" y="5167313"/>
          <p14:tracePt t="52766" x="7986713" y="5167313"/>
          <p14:tracePt t="52778" x="8029575" y="5167313"/>
          <p14:tracePt t="52791" x="8070850" y="5167313"/>
          <p14:tracePt t="52805" x="8139113" y="5167313"/>
          <p14:tracePt t="52818" x="8181975" y="5167313"/>
          <p14:tracePt t="52839" x="8224838" y="5208588"/>
          <p14:tracePt t="52851" x="8275638" y="5243513"/>
          <p14:tracePt t="52868" x="8343900" y="5294313"/>
          <p14:tracePt t="52880" x="8394700" y="5345113"/>
          <p14:tracePt t="52911" x="8453438" y="5438775"/>
          <p14:tracePt t="52935" x="8488363" y="5557838"/>
          <p14:tracePt t="52943" x="8488363" y="5600700"/>
          <p14:tracePt t="52964" x="8488363" y="5710238"/>
          <p14:tracePt t="52978" x="8488363" y="5813425"/>
          <p14:tracePt t="52990" x="8462963" y="5897563"/>
          <p14:tracePt t="53008" x="8410575" y="5973763"/>
          <p14:tracePt t="53030" x="8326438" y="6034088"/>
          <p14:tracePt t="53042" x="8275638" y="6067425"/>
          <p14:tracePt t="53058" x="8207375" y="6102350"/>
          <p14:tracePt t="53069" x="8181975" y="6118225"/>
          <p14:tracePt t="53070" x="8156575" y="6135688"/>
          <p14:tracePt t="53091" x="8054975" y="6143625"/>
          <p14:tracePt t="53100" x="7986713" y="6143625"/>
          <p14:tracePt t="53117" x="7867650" y="6143625"/>
          <p14:tracePt t="53119" x="7842250" y="6143625"/>
          <p14:tracePt t="53134" x="7773988" y="6143625"/>
          <p14:tracePt t="53153" x="7740650" y="6118225"/>
          <p14:tracePt t="53163" x="7731125" y="6110288"/>
          <p14:tracePt t="53183" x="7715250" y="6084888"/>
          <p14:tracePt t="53193" x="7697788" y="6084888"/>
          <p14:tracePt t="53194" x="7688263" y="6076950"/>
          <p14:tracePt t="53213" x="7672388" y="6067425"/>
          <p14:tracePt t="53223" x="7672388" y="6059488"/>
          <p14:tracePt t="53246" x="7672388" y="5983288"/>
          <p14:tracePt t="53256" x="7672388" y="5948363"/>
          <p14:tracePt t="53279" x="7672388" y="5872163"/>
          <p14:tracePt t="53288" x="7672388" y="5854700"/>
          <p14:tracePt t="53311" x="7688263" y="5803900"/>
          <p14:tracePt t="53320" x="7688263" y="5788025"/>
          <p14:tracePt t="53337" x="7723188" y="5770563"/>
          <p14:tracePt t="54541" x="7715250" y="5770563"/>
          <p14:tracePt t="54553" x="7688263" y="5761038"/>
          <p14:tracePt t="54555" x="7680325" y="5761038"/>
          <p14:tracePt t="54571" x="7654925" y="5761038"/>
          <p14:tracePt t="54591" x="7629525" y="5761038"/>
          <p14:tracePt t="54604" x="7612063" y="5761038"/>
          <p14:tracePt t="54616" x="7604125" y="5761038"/>
          <p14:tracePt t="54632" x="7596188" y="5761038"/>
          <p14:tracePt t="54651" x="7545388" y="5761038"/>
          <p14:tracePt t="54662" x="7502525" y="5761038"/>
          <p14:tracePt t="54664" x="7477125" y="5761038"/>
          <p14:tracePt t="54691" x="7358063" y="5761038"/>
          <p14:tracePt t="54712" x="7272338" y="5761038"/>
          <p14:tracePt t="54714" x="7264400" y="5761038"/>
          <p14:tracePt t="54725" x="7246938" y="5761038"/>
          <p14:tracePt t="54726" x="7229475" y="5761038"/>
          <p14:tracePt t="54744" x="7213600" y="5761038"/>
          <p14:tracePt t="54754" x="7204075" y="5761038"/>
          <p14:tracePt t="54776" x="7162800" y="5761038"/>
          <p14:tracePt t="54778" x="7145338" y="5761038"/>
          <p14:tracePt t="54787" x="7119938" y="5761038"/>
          <p14:tracePt t="54807" x="7034213" y="5761038"/>
          <p14:tracePt t="54817" x="6992938" y="5761038"/>
          <p14:tracePt t="54837" x="6924675" y="5761038"/>
          <p14:tracePt t="54849" x="6907213" y="5761038"/>
          <p14:tracePt t="54851" x="6889750" y="5745163"/>
          <p14:tracePt t="54879" x="6864350" y="5735638"/>
          <p14:tracePt t="54900" x="6823075" y="5727700"/>
          <p14:tracePt t="54902" x="6797675" y="5727700"/>
          <p14:tracePt t="54912" x="6788150" y="5727700"/>
          <p14:tracePt t="54934" x="6719888" y="5727700"/>
          <p14:tracePt t="54943" x="6711950" y="5727700"/>
          <p14:tracePt t="54965" x="6694488" y="5727700"/>
          <p14:tracePt t="55007" x="6678613" y="5727700"/>
          <p14:tracePt t="55197" x="6653213" y="5727700"/>
          <p14:tracePt t="55218" x="6626225" y="5727700"/>
          <p14:tracePt t="55241" x="6618288" y="5727700"/>
          <p14:tracePt t="55262" x="6575425" y="5727700"/>
          <p14:tracePt t="55274" x="6524625" y="5727700"/>
          <p14:tracePt t="55292" x="6465888" y="5702300"/>
          <p14:tracePt t="55303" x="6423025" y="5694363"/>
          <p14:tracePt t="55320" x="6380163" y="5694363"/>
          <p14:tracePt t="55344" x="6354763" y="5694363"/>
          <p14:tracePt t="55354" x="6329363" y="5694363"/>
          <p14:tracePt t="55384" x="6321425" y="5684838"/>
          <p14:tracePt t="55403" x="6311900" y="5676900"/>
          <p14:tracePt t="55417" x="6296025" y="5659438"/>
          <p14:tracePt t="55419" x="6286500" y="5659438"/>
          <p14:tracePt t="55429" x="6278563" y="5641975"/>
          <p14:tracePt t="55449" x="6270625" y="5641975"/>
          <p14:tracePt t="55450" x="6253163" y="5641975"/>
          <p14:tracePt t="55461" x="6245225" y="5641975"/>
          <p14:tracePt t="55494" x="6235700" y="5641975"/>
          <p14:tracePt t="55504" x="6227763" y="5641975"/>
          <p14:tracePt t="55526" x="6210300" y="5641975"/>
          <p14:tracePt t="55567" x="6202363" y="5641975"/>
          <p14:tracePt t="55588" x="6194425" y="5634038"/>
          <p14:tracePt t="55607" x="6184900" y="5634038"/>
          <p14:tracePt t="55678" x="6167438" y="5634038"/>
          <p14:tracePt t="55728" x="6159500" y="5616575"/>
          <p14:tracePt t="55750" x="6142038" y="5600700"/>
          <p14:tracePt t="56130" x="6126163" y="5591175"/>
          <p14:tracePt t="56151" x="6108700" y="5575300"/>
          <p14:tracePt t="56289" x="6100763" y="5565775"/>
          <p14:tracePt t="57041" x="6083300" y="5565775"/>
          <p14:tracePt t="58212" x="6075363" y="5557838"/>
          <p14:tracePt t="58370" x="6065838" y="5549900"/>
          <p14:tracePt t="58650" x="6057900" y="5549900"/>
          <p14:tracePt t="58668" x="6040438" y="5549900"/>
          <p14:tracePt t="58912" x="6032500" y="5549900"/>
          <p14:tracePt t="58933" x="6015038" y="5565775"/>
          <p14:tracePt t="58965" x="5997575" y="5565775"/>
          <p14:tracePt t="58977" x="5997575" y="5583238"/>
          <p14:tracePt t="58989" x="5989638" y="5583238"/>
          <p14:tracePt t="59009" x="5981700" y="5583238"/>
          <p14:tracePt t="59024" x="5956300" y="5600700"/>
          <p14:tracePt t="59036" x="5946775" y="5608638"/>
          <p14:tracePt t="59055" x="5938838" y="5626100"/>
          <p14:tracePt t="59067" x="5930900" y="5634038"/>
          <p14:tracePt t="59069" x="5913438" y="5634038"/>
          <p14:tracePt t="59086" x="5913438" y="5641975"/>
          <p14:tracePt t="60213" x="5905500" y="5641975"/>
          <p14:tracePt t="60224" x="5870575" y="5651500"/>
          <p14:tracePt t="60242" x="5845175" y="5668963"/>
          <p14:tracePt t="60261" x="5819775" y="5668963"/>
          <p14:tracePt t="60290" x="5786438" y="5668963"/>
          <p14:tracePt t="60292" x="5776913" y="5668963"/>
          <p14:tracePt t="60303" x="5768975" y="5668963"/>
          <p14:tracePt t="60322" x="5761038" y="5668963"/>
          <p14:tracePt t="60586" x="5743575" y="5659438"/>
          <p14:tracePt t="60636" x="5743575" y="5651500"/>
          <p14:tracePt t="60898" x="5735638" y="5641975"/>
          <p14:tracePt t="60917" x="5683250" y="5641975"/>
          <p14:tracePt t="60928" x="5649913" y="5651500"/>
          <p14:tracePt t="60930" x="5632450" y="5651500"/>
          <p14:tracePt t="60944" x="5556250" y="5676900"/>
          <p14:tracePt t="60964" x="5505450" y="5694363"/>
          <p14:tracePt t="60976" x="5480050" y="5694363"/>
          <p14:tracePt t="60991" x="5437188" y="5694363"/>
          <p14:tracePt t="61006" x="5343525" y="5694363"/>
          <p14:tracePt t="61008" x="5302250" y="5694363"/>
          <p14:tracePt t="61028" x="5054600" y="5634038"/>
          <p14:tracePt t="61037" x="4953000" y="5600700"/>
          <p14:tracePt t="61056" x="4681538" y="5524500"/>
          <p14:tracePt t="61074" x="4460875" y="5421313"/>
          <p14:tracePt t="61088" x="4273550" y="5311775"/>
          <p14:tracePt t="61090" x="4197350" y="5260975"/>
          <p14:tracePt t="61100" x="3951288" y="5048250"/>
          <p14:tracePt t="61114" x="3687763" y="4741863"/>
          <p14:tracePt t="61116" x="3594100" y="4630738"/>
          <p14:tracePt t="61134" x="3152775" y="4189413"/>
          <p14:tracePt t="61154" x="2760663" y="3730625"/>
          <p14:tracePt t="61168" x="2540000" y="3398838"/>
          <p14:tracePt t="61169" x="2471738" y="3305175"/>
          <p14:tracePt t="61180" x="2276475" y="3008313"/>
          <p14:tracePt t="61193" x="2090738" y="2711450"/>
          <p14:tracePt t="61212" x="1784350" y="2159000"/>
          <p14:tracePt t="61225" x="1614488" y="1860550"/>
          <p14:tracePt t="61248" x="1325563" y="1436688"/>
          <p14:tracePt t="61258" x="1265238" y="1325563"/>
          <p14:tracePt t="61275" x="1155700" y="1096963"/>
          <p14:tracePt t="61288" x="1138238" y="960438"/>
          <p14:tracePt t="61314" x="1104900" y="671513"/>
          <p14:tracePt t="61316" x="1095375" y="620713"/>
          <p14:tracePt t="61336" x="1019175" y="374650"/>
          <p14:tracePt t="61349" x="960438" y="238125"/>
          <p14:tracePt t="61370" x="849313" y="79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964BD51-E4D3-4B59-9BDA-D90868C0E2BE}"/>
              </a:ext>
            </a:extLst>
          </p:cNvPr>
          <p:cNvSpPr/>
          <p:nvPr/>
        </p:nvSpPr>
        <p:spPr>
          <a:xfrm>
            <a:off x="1267691" y="2894445"/>
            <a:ext cx="2590800" cy="10691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</a:t>
            </a:r>
            <a:r>
              <a:rPr lang="en-US" altLang="ko-KR" sz="32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ontents</a:t>
            </a:r>
            <a:endParaRPr lang="ko-KR" altLang="en-US" sz="3200" b="1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1D62D20-7013-4FD3-90F4-32026A7EE897}"/>
              </a:ext>
            </a:extLst>
          </p:cNvPr>
          <p:cNvGrpSpPr/>
          <p:nvPr/>
        </p:nvGrpSpPr>
        <p:grpSpPr>
          <a:xfrm>
            <a:off x="5342095" y="183285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Round Same Side Corner Rectangle 14">
              <a:extLst>
                <a:ext uri="{FF2B5EF4-FFF2-40B4-BE49-F238E27FC236}">
                  <a16:creationId xmlns:a16="http://schemas.microsoft.com/office/drawing/2014/main" id="{FE630DE6-6741-433B-AF2F-7833EB036DA8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AutoShape 92">
              <a:extLst>
                <a:ext uri="{FF2B5EF4-FFF2-40B4-BE49-F238E27FC236}">
                  <a16:creationId xmlns:a16="http://schemas.microsoft.com/office/drawing/2014/main" id="{2EEF32BE-CD4E-49BC-AEE5-A7F436A7B9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AEDB0-AE6A-4A91-BC48-883B5E5F52A6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34BBA1-6061-4CDF-87A5-89121E183975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개요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CF23BDD-B151-4984-8EE2-0DB7C0657688}"/>
              </a:ext>
            </a:extLst>
          </p:cNvPr>
          <p:cNvGrpSpPr/>
          <p:nvPr/>
        </p:nvGrpSpPr>
        <p:grpSpPr>
          <a:xfrm>
            <a:off x="5342095" y="1706131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Round Same Side Corner Rectangle 14">
              <a:extLst>
                <a:ext uri="{FF2B5EF4-FFF2-40B4-BE49-F238E27FC236}">
                  <a16:creationId xmlns:a16="http://schemas.microsoft.com/office/drawing/2014/main" id="{C42C6107-9411-4768-B50F-3CBDA70B0ACD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AutoShape 92">
              <a:extLst>
                <a:ext uri="{FF2B5EF4-FFF2-40B4-BE49-F238E27FC236}">
                  <a16:creationId xmlns:a16="http://schemas.microsoft.com/office/drawing/2014/main" id="{87BEC857-21F7-4A5B-8B18-705923C25B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3D7D8E9-17C8-47DC-A8A6-E50135EE4F6E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6F962BD-0FD5-4083-A6E0-985CF134A3F0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(1) : 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백준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1912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3EE5A5E-461B-4876-A387-9FC73C6D88AC}"/>
              </a:ext>
            </a:extLst>
          </p:cNvPr>
          <p:cNvGrpSpPr/>
          <p:nvPr/>
        </p:nvGrpSpPr>
        <p:grpSpPr>
          <a:xfrm>
            <a:off x="5342095" y="3157235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Round Same Side Corner Rectangle 14">
              <a:extLst>
                <a:ext uri="{FF2B5EF4-FFF2-40B4-BE49-F238E27FC236}">
                  <a16:creationId xmlns:a16="http://schemas.microsoft.com/office/drawing/2014/main" id="{50481464-D389-43D7-A578-0E7C5AB536E1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0" name="AutoShape 92">
              <a:extLst>
                <a:ext uri="{FF2B5EF4-FFF2-40B4-BE49-F238E27FC236}">
                  <a16:creationId xmlns:a16="http://schemas.microsoft.com/office/drawing/2014/main" id="{478F2221-42EC-42FE-AD5F-3BDA16F659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9BD068B-D1F2-4BD3-ABC3-40E3067C595A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9183D0-1C39-4B2A-B9F2-5915CD3DFCB0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(2) : 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백준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12865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72205C-8111-42A7-A219-728319CEFA23}"/>
              </a:ext>
            </a:extLst>
          </p:cNvPr>
          <p:cNvGrpSpPr/>
          <p:nvPr/>
        </p:nvGrpSpPr>
        <p:grpSpPr>
          <a:xfrm>
            <a:off x="5342095" y="4680315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Round Same Side Corner Rectangle 14">
              <a:extLst>
                <a:ext uri="{FF2B5EF4-FFF2-40B4-BE49-F238E27FC236}">
                  <a16:creationId xmlns:a16="http://schemas.microsoft.com/office/drawing/2014/main" id="{2C2FAC46-69B5-438B-AA74-1B395AAE7004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AutoShape 92">
              <a:extLst>
                <a:ext uri="{FF2B5EF4-FFF2-40B4-BE49-F238E27FC236}">
                  <a16:creationId xmlns:a16="http://schemas.microsoft.com/office/drawing/2014/main" id="{C8CDF5C8-BB76-450B-A36A-81FB07FCF6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18127E-7B8B-4CCA-B012-AA412DBEB84A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E75C47-DBBA-4E06-A63B-CC54C3C4D328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장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/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단점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5EED5F84-7199-4B46-8372-EEAC16459DF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6DDB429C-5EDD-477E-9BBD-5462B7503F25}"/>
              </a:ext>
            </a:extLst>
          </p:cNvPr>
          <p:cNvGrpSpPr/>
          <p:nvPr/>
        </p:nvGrpSpPr>
        <p:grpSpPr>
          <a:xfrm>
            <a:off x="5342095" y="6143102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Round Same Side Corner Rectangle 14">
              <a:extLst>
                <a:ext uri="{FF2B5EF4-FFF2-40B4-BE49-F238E27FC236}">
                  <a16:creationId xmlns:a16="http://schemas.microsoft.com/office/drawing/2014/main" id="{ECE0AD1C-65FD-4052-A56A-992767B59CFA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AutoShape 92">
              <a:extLst>
                <a:ext uri="{FF2B5EF4-FFF2-40B4-BE49-F238E27FC236}">
                  <a16:creationId xmlns:a16="http://schemas.microsoft.com/office/drawing/2014/main" id="{01D91282-4F4F-40B6-889C-7CE22F9FA9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A2626B8-F281-4577-A8EF-1862DEE03894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3ABA96-DAC9-400F-9122-D218347806DD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사용 사례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13288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6"/>
    </mc:Choice>
    <mc:Fallback>
      <p:transition spd="slow" advTm="6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964BD51-E4D3-4B59-9BDA-D90868C0E2BE}"/>
              </a:ext>
            </a:extLst>
          </p:cNvPr>
          <p:cNvSpPr/>
          <p:nvPr/>
        </p:nvSpPr>
        <p:spPr>
          <a:xfrm>
            <a:off x="1267691" y="2894445"/>
            <a:ext cx="2590800" cy="10691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</a:t>
            </a:r>
            <a:r>
              <a:rPr lang="en-US" altLang="ko-KR" sz="32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ontents</a:t>
            </a:r>
            <a:endParaRPr lang="ko-KR" altLang="en-US" sz="3200" b="1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1AEB68-01E3-4506-96A8-24AC74B028F5}"/>
              </a:ext>
            </a:extLst>
          </p:cNvPr>
          <p:cNvGrpSpPr/>
          <p:nvPr/>
        </p:nvGrpSpPr>
        <p:grpSpPr>
          <a:xfrm>
            <a:off x="5313218" y="216661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ound Same Side Corner Rectangle 14">
              <a:extLst>
                <a:ext uri="{FF2B5EF4-FFF2-40B4-BE49-F238E27FC236}">
                  <a16:creationId xmlns:a16="http://schemas.microsoft.com/office/drawing/2014/main" id="{7E9440CD-CE5E-4FB1-A809-971C89341FA7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AutoShape 92">
              <a:extLst>
                <a:ext uri="{FF2B5EF4-FFF2-40B4-BE49-F238E27FC236}">
                  <a16:creationId xmlns:a16="http://schemas.microsoft.com/office/drawing/2014/main" id="{5A372DE1-3C7E-4EF7-8860-D0A0F31973F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40184A-5B04-4A68-8B9F-00261540F2EE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39B371-FB99-4E3E-97FD-0CEE7E79F2C6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개요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FC3904-2C93-4CF4-9DA9-33E2B4AB3269}"/>
              </a:ext>
            </a:extLst>
          </p:cNvPr>
          <p:cNvGrpSpPr/>
          <p:nvPr/>
        </p:nvGrpSpPr>
        <p:grpSpPr>
          <a:xfrm>
            <a:off x="5313218" y="1739507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ound Same Side Corner Rectangle 14">
              <a:extLst>
                <a:ext uri="{FF2B5EF4-FFF2-40B4-BE49-F238E27FC236}">
                  <a16:creationId xmlns:a16="http://schemas.microsoft.com/office/drawing/2014/main" id="{B8664D9E-4377-405A-A92C-033F4766F0BE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AutoShape 92">
              <a:extLst>
                <a:ext uri="{FF2B5EF4-FFF2-40B4-BE49-F238E27FC236}">
                  <a16:creationId xmlns:a16="http://schemas.microsoft.com/office/drawing/2014/main" id="{5F71C78C-F638-468D-B863-4E15CB170B4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E68662-C9B1-4F23-9BCA-9329AAB20B9D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068880-A441-4C07-89FA-9E1B1AB57CEC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(1) : 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백준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1912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EF32F16-033C-4BF6-80A7-CD99F92CA264}"/>
              </a:ext>
            </a:extLst>
          </p:cNvPr>
          <p:cNvGrpSpPr/>
          <p:nvPr/>
        </p:nvGrpSpPr>
        <p:grpSpPr>
          <a:xfrm>
            <a:off x="5313218" y="3191405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Round Same Side Corner Rectangle 14">
              <a:extLst>
                <a:ext uri="{FF2B5EF4-FFF2-40B4-BE49-F238E27FC236}">
                  <a16:creationId xmlns:a16="http://schemas.microsoft.com/office/drawing/2014/main" id="{67E8CDFE-C650-4551-B63A-234C9E50A49E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AutoShape 92">
              <a:extLst>
                <a:ext uri="{FF2B5EF4-FFF2-40B4-BE49-F238E27FC236}">
                  <a16:creationId xmlns:a16="http://schemas.microsoft.com/office/drawing/2014/main" id="{12886B31-5F8D-4F95-9374-25934AD29C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BF3044-423E-47D8-960A-32CAF5EE1901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86AEAC-8E03-4547-99AB-5398BC6B5ABE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(2) : 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백준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12865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095DA3D-090E-40AB-BE7F-61C14C9BC7CC}"/>
              </a:ext>
            </a:extLst>
          </p:cNvPr>
          <p:cNvGrpSpPr/>
          <p:nvPr/>
        </p:nvGrpSpPr>
        <p:grpSpPr>
          <a:xfrm>
            <a:off x="5313218" y="466316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Round Same Side Corner Rectangle 14">
              <a:extLst>
                <a:ext uri="{FF2B5EF4-FFF2-40B4-BE49-F238E27FC236}">
                  <a16:creationId xmlns:a16="http://schemas.microsoft.com/office/drawing/2014/main" id="{5A4FAB1A-18F1-4A5C-BE94-C3136788955F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AutoShape 92">
              <a:extLst>
                <a:ext uri="{FF2B5EF4-FFF2-40B4-BE49-F238E27FC236}">
                  <a16:creationId xmlns:a16="http://schemas.microsoft.com/office/drawing/2014/main" id="{5084CCD2-D8C4-45D0-A00D-301D0B7788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55DF89-6AE5-4450-A431-41280AA89F88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A72C1C0-D227-44A8-8A08-CFBB558CBA5B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장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/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단점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EF801B3-ED56-4FD2-B828-4EE0E4CF15B3}"/>
              </a:ext>
            </a:extLst>
          </p:cNvPr>
          <p:cNvGrpSpPr/>
          <p:nvPr/>
        </p:nvGrpSpPr>
        <p:grpSpPr>
          <a:xfrm>
            <a:off x="5313218" y="606533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Round Same Side Corner Rectangle 14">
              <a:extLst>
                <a:ext uri="{FF2B5EF4-FFF2-40B4-BE49-F238E27FC236}">
                  <a16:creationId xmlns:a16="http://schemas.microsoft.com/office/drawing/2014/main" id="{FB85523C-AAA1-464C-907C-D9CE6E389212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AutoShape 92">
              <a:extLst>
                <a:ext uri="{FF2B5EF4-FFF2-40B4-BE49-F238E27FC236}">
                  <a16:creationId xmlns:a16="http://schemas.microsoft.com/office/drawing/2014/main" id="{FECFCDF3-DE46-46CB-8364-FD92805078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5F1832-9E81-47BD-9742-53340C11574F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494D9C4-7931-43D5-B0E2-94EC4354D0F4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사용 사례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DF78BF3-29DD-4A54-9E8B-4ECE11AD9D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73748"/>
      </p:ext>
    </p:extLst>
  </p:cSld>
  <p:clrMapOvr>
    <a:masterClrMapping/>
  </p:clrMapOvr>
  <p:transition spd="slow" advTm="137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964BD51-E4D3-4B59-9BDA-D90868C0E2BE}"/>
              </a:ext>
            </a:extLst>
          </p:cNvPr>
          <p:cNvSpPr/>
          <p:nvPr/>
        </p:nvSpPr>
        <p:spPr>
          <a:xfrm>
            <a:off x="1267691" y="2894445"/>
            <a:ext cx="2590800" cy="10691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</a:t>
            </a:r>
            <a:r>
              <a:rPr lang="en-US" altLang="ko-KR" sz="32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ontents</a:t>
            </a:r>
            <a:endParaRPr lang="ko-KR" altLang="en-US" sz="3200" b="1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1D62D20-7013-4FD3-90F4-32026A7EE897}"/>
              </a:ext>
            </a:extLst>
          </p:cNvPr>
          <p:cNvGrpSpPr/>
          <p:nvPr/>
        </p:nvGrpSpPr>
        <p:grpSpPr>
          <a:xfrm>
            <a:off x="5342095" y="183285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Round Same Side Corner Rectangle 14">
              <a:extLst>
                <a:ext uri="{FF2B5EF4-FFF2-40B4-BE49-F238E27FC236}">
                  <a16:creationId xmlns:a16="http://schemas.microsoft.com/office/drawing/2014/main" id="{FE630DE6-6741-433B-AF2F-7833EB036DA8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AutoShape 92">
              <a:extLst>
                <a:ext uri="{FF2B5EF4-FFF2-40B4-BE49-F238E27FC236}">
                  <a16:creationId xmlns:a16="http://schemas.microsoft.com/office/drawing/2014/main" id="{2EEF32BE-CD4E-49BC-AEE5-A7F436A7B9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AEDB0-AE6A-4A91-BC48-883B5E5F52A6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34BBA1-6061-4CDF-87A5-89121E183975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개요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CF23BDD-B151-4984-8EE2-0DB7C0657688}"/>
              </a:ext>
            </a:extLst>
          </p:cNvPr>
          <p:cNvGrpSpPr/>
          <p:nvPr/>
        </p:nvGrpSpPr>
        <p:grpSpPr>
          <a:xfrm>
            <a:off x="5342095" y="1706131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Round Same Side Corner Rectangle 14">
              <a:extLst>
                <a:ext uri="{FF2B5EF4-FFF2-40B4-BE49-F238E27FC236}">
                  <a16:creationId xmlns:a16="http://schemas.microsoft.com/office/drawing/2014/main" id="{C42C6107-9411-4768-B50F-3CBDA70B0ACD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AutoShape 92">
              <a:extLst>
                <a:ext uri="{FF2B5EF4-FFF2-40B4-BE49-F238E27FC236}">
                  <a16:creationId xmlns:a16="http://schemas.microsoft.com/office/drawing/2014/main" id="{87BEC857-21F7-4A5B-8B18-705923C25B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3D7D8E9-17C8-47DC-A8A6-E50135EE4F6E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6F962BD-0FD5-4083-A6E0-985CF134A3F0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(1) : 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백준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1912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3EE5A5E-461B-4876-A387-9FC73C6D88AC}"/>
              </a:ext>
            </a:extLst>
          </p:cNvPr>
          <p:cNvGrpSpPr/>
          <p:nvPr/>
        </p:nvGrpSpPr>
        <p:grpSpPr>
          <a:xfrm>
            <a:off x="5342095" y="3157235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Round Same Side Corner Rectangle 14">
              <a:extLst>
                <a:ext uri="{FF2B5EF4-FFF2-40B4-BE49-F238E27FC236}">
                  <a16:creationId xmlns:a16="http://schemas.microsoft.com/office/drawing/2014/main" id="{50481464-D389-43D7-A578-0E7C5AB536E1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0" name="AutoShape 92">
              <a:extLst>
                <a:ext uri="{FF2B5EF4-FFF2-40B4-BE49-F238E27FC236}">
                  <a16:creationId xmlns:a16="http://schemas.microsoft.com/office/drawing/2014/main" id="{478F2221-42EC-42FE-AD5F-3BDA16F659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9BD068B-D1F2-4BD3-ABC3-40E3067C595A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9183D0-1C39-4B2A-B9F2-5915CD3DFCB0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(2) : 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백준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12865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72205C-8111-42A7-A219-728319CEFA23}"/>
              </a:ext>
            </a:extLst>
          </p:cNvPr>
          <p:cNvGrpSpPr/>
          <p:nvPr/>
        </p:nvGrpSpPr>
        <p:grpSpPr>
          <a:xfrm>
            <a:off x="5342095" y="4680315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Round Same Side Corner Rectangle 14">
              <a:extLst>
                <a:ext uri="{FF2B5EF4-FFF2-40B4-BE49-F238E27FC236}">
                  <a16:creationId xmlns:a16="http://schemas.microsoft.com/office/drawing/2014/main" id="{2C2FAC46-69B5-438B-AA74-1B395AAE7004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AutoShape 92">
              <a:extLst>
                <a:ext uri="{FF2B5EF4-FFF2-40B4-BE49-F238E27FC236}">
                  <a16:creationId xmlns:a16="http://schemas.microsoft.com/office/drawing/2014/main" id="{C8CDF5C8-BB76-450B-A36A-81FB07FCF6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18127E-7B8B-4CCA-B012-AA412DBEB84A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E75C47-DBBA-4E06-A63B-CC54C3C4D328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장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/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단점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DDB429C-5EDD-477E-9BBD-5462B7503F25}"/>
              </a:ext>
            </a:extLst>
          </p:cNvPr>
          <p:cNvGrpSpPr/>
          <p:nvPr/>
        </p:nvGrpSpPr>
        <p:grpSpPr>
          <a:xfrm>
            <a:off x="5342095" y="6143102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Round Same Side Corner Rectangle 14">
              <a:extLst>
                <a:ext uri="{FF2B5EF4-FFF2-40B4-BE49-F238E27FC236}">
                  <a16:creationId xmlns:a16="http://schemas.microsoft.com/office/drawing/2014/main" id="{ECE0AD1C-65FD-4052-A56A-992767B59CFA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AutoShape 92">
              <a:extLst>
                <a:ext uri="{FF2B5EF4-FFF2-40B4-BE49-F238E27FC236}">
                  <a16:creationId xmlns:a16="http://schemas.microsoft.com/office/drawing/2014/main" id="{01D91282-4F4F-40B6-889C-7CE22F9FA9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A2626B8-F281-4577-A8EF-1862DEE03894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3ABA96-DAC9-400F-9122-D218347806DD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사용 사례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6ED1E0C2-9D5D-4E99-BFE2-A77BE91E672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0152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12"/>
    </mc:Choice>
    <mc:Fallback>
      <p:transition spd="slow" advTm="8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</p:bldLst>
  </p:timing>
  <p:extLst>
    <p:ext uri="{3A86A75C-4F4B-4683-9AE1-C65F6400EC91}">
      <p14:laserTraceLst xmlns:p14="http://schemas.microsoft.com/office/powerpoint/2010/main">
        <p14:tracePtLst>
          <p14:tracePt t="5257" x="1954213" y="0"/>
          <p14:tracePt t="5260" x="2012950" y="17463"/>
          <p14:tracePt t="5263" x="2073275" y="25400"/>
          <p14:tracePt t="5267" x="2141538" y="33338"/>
          <p14:tracePt t="5276" x="2268538" y="58738"/>
          <p14:tracePt t="5279" x="2336800" y="68263"/>
          <p14:tracePt t="5283" x="2413000" y="85725"/>
          <p14:tracePt t="5288" x="2489200" y="119063"/>
          <p14:tracePt t="5292" x="2565400" y="152400"/>
          <p14:tracePt t="5295" x="2651125" y="187325"/>
          <p14:tracePt t="5300" x="2735263" y="212725"/>
          <p14:tracePt t="5303" x="2820988" y="255588"/>
          <p14:tracePt t="5308" x="2905125" y="288925"/>
          <p14:tracePt t="5312" x="2990850" y="331788"/>
          <p14:tracePt t="5315" x="3074988" y="374650"/>
          <p14:tracePt t="5320" x="3168650" y="415925"/>
          <p14:tracePt t="5324" x="3228975" y="450850"/>
          <p14:tracePt t="5328" x="3305175" y="492125"/>
          <p14:tracePt t="5332" x="3373438" y="527050"/>
          <p14:tracePt t="5338" x="3432175" y="552450"/>
          <p14:tracePt t="5340" x="3482975" y="595313"/>
          <p14:tracePt t="5343" x="3551238" y="628650"/>
          <p14:tracePt t="5347" x="3586163" y="654050"/>
          <p14:tracePt t="5352" x="3611563" y="679450"/>
          <p14:tracePt t="5356" x="3636963" y="704850"/>
          <p14:tracePt t="5360" x="3644900" y="714375"/>
          <p14:tracePt t="5363" x="3652838" y="722313"/>
          <p14:tracePt t="5368" x="3670300" y="747713"/>
          <p14:tracePt t="5372" x="3687763" y="755650"/>
          <p14:tracePt t="5375" x="3695700" y="781050"/>
          <p14:tracePt t="5379" x="3713163" y="798513"/>
          <p14:tracePt t="5384" x="3721100" y="823913"/>
          <p14:tracePt t="5388" x="3721100" y="833438"/>
          <p14:tracePt t="5392" x="3721100" y="866775"/>
          <p14:tracePt t="5396" x="3721100" y="884238"/>
          <p14:tracePt t="5401" x="3721100" y="892175"/>
          <p14:tracePt t="5403" x="3721100" y="925513"/>
          <p14:tracePt t="5407" x="3703638" y="935038"/>
          <p14:tracePt t="5411" x="3695700" y="960438"/>
          <p14:tracePt t="5416" x="3678238" y="977900"/>
          <p14:tracePt t="5419" x="3662363" y="1011238"/>
          <p14:tracePt t="5424" x="3652838" y="1079500"/>
          <p14:tracePt t="5428" x="3636963" y="1130300"/>
          <p14:tracePt t="5432" x="3611563" y="1181100"/>
          <p14:tracePt t="5436" x="3576638" y="1223963"/>
          <p14:tracePt t="5440" x="3533775" y="1257300"/>
          <p14:tracePt t="5443" x="3492500" y="1292225"/>
          <p14:tracePt t="5448" x="3482975" y="1308100"/>
          <p14:tracePt t="5452" x="3467100" y="1343025"/>
          <p14:tracePt t="5456" x="3449638" y="1350963"/>
          <p14:tracePt t="5461" x="3432175" y="1376363"/>
          <p14:tracePt t="5466" x="3406775" y="1393825"/>
          <p14:tracePt t="5467" x="3381375" y="1393825"/>
          <p14:tracePt t="5471" x="3322638" y="1393825"/>
          <p14:tracePt t="5476" x="3297238" y="1385888"/>
          <p14:tracePt t="5479" x="3254375" y="1350963"/>
          <p14:tracePt t="5483" x="3236913" y="1350963"/>
          <p14:tracePt t="5551" x="3228975" y="1343025"/>
          <p14:tracePt t="5556" x="3228975" y="1325563"/>
          <p14:tracePt t="5560" x="3219450" y="1317625"/>
          <p14:tracePt t="5563" x="3219450" y="1300163"/>
          <p14:tracePt t="5576" x="3228975" y="1300163"/>
          <p14:tracePt t="5596" x="3228975" y="1308100"/>
          <p14:tracePt t="5714" x="3244850" y="1308100"/>
          <p14:tracePt t="5720" x="3244850" y="1317625"/>
          <p14:tracePt t="5724" x="3254375" y="1317625"/>
          <p14:tracePt t="5728" x="3254375" y="1333500"/>
          <p14:tracePt t="5736" x="3262313" y="1333500"/>
          <p14:tracePt t="5739" x="3270250" y="1333500"/>
          <p14:tracePt t="5743" x="3270250" y="1325563"/>
          <p14:tracePt t="5747" x="3297238" y="1325563"/>
          <p14:tracePt t="5753" x="3305175" y="1325563"/>
          <p14:tracePt t="5756" x="3313113" y="1317625"/>
          <p14:tracePt t="5760" x="3330575" y="1317625"/>
          <p14:tracePt t="5763" x="3348038" y="1308100"/>
          <p14:tracePt t="5768" x="3355975" y="1300163"/>
          <p14:tracePt t="5772" x="3373438" y="1282700"/>
          <p14:tracePt t="5776" x="3381375" y="1282700"/>
          <p14:tracePt t="5779" x="3389313" y="1274763"/>
          <p14:tracePt t="5784" x="3398838" y="1266825"/>
          <p14:tracePt t="5787" x="3424238" y="1266825"/>
          <p14:tracePt t="5792" x="3457575" y="1257300"/>
          <p14:tracePt t="5796" x="3482975" y="1241425"/>
          <p14:tracePt t="5800" x="3517900" y="1231900"/>
          <p14:tracePt t="5803" x="3551238" y="1231900"/>
          <p14:tracePt t="5807" x="3586163" y="1231900"/>
          <p14:tracePt t="5811" x="3627438" y="1231900"/>
          <p14:tracePt t="5815" x="3652838" y="1231900"/>
          <p14:tracePt t="5819" x="3695700" y="1231900"/>
          <p14:tracePt t="5823" x="3756025" y="1231900"/>
          <p14:tracePt t="5828" x="3806825" y="1231900"/>
          <p14:tracePt t="5832" x="3857625" y="1231900"/>
          <p14:tracePt t="5836" x="3900488" y="1231900"/>
          <p14:tracePt t="5841" x="3933825" y="1249363"/>
          <p14:tracePt t="5843" x="3976688" y="1257300"/>
          <p14:tracePt t="5848" x="3992563" y="1257300"/>
          <p14:tracePt t="5852" x="4027488" y="1266825"/>
          <p14:tracePt t="5855" x="4060825" y="1266825"/>
          <p14:tracePt t="5859" x="4095750" y="1266825"/>
          <p14:tracePt t="5863" x="4121150" y="1266825"/>
          <p14:tracePt t="5868" x="4154488" y="1266825"/>
          <p14:tracePt t="5888" x="4281488" y="1266825"/>
          <p14:tracePt t="5892" x="4324350" y="1266825"/>
          <p14:tracePt t="5895" x="4359275" y="1266825"/>
          <p14:tracePt t="5902" x="4400550" y="1266825"/>
          <p14:tracePt t="5903" x="4443413" y="1266825"/>
          <p14:tracePt t="5908" x="4476750" y="1266825"/>
          <p14:tracePt t="5912" x="4537075" y="1266825"/>
          <p14:tracePt t="5916" x="4587875" y="1266825"/>
          <p14:tracePt t="5920" x="4646613" y="1266825"/>
          <p14:tracePt t="5924" x="4699000" y="1266825"/>
          <p14:tracePt t="5928" x="4740275" y="1274763"/>
          <p14:tracePt t="5932" x="4775200" y="1292225"/>
          <p14:tracePt t="5935" x="4800600" y="1292225"/>
          <p14:tracePt t="5940" x="4826000" y="1300163"/>
          <p14:tracePt t="5943" x="4843463" y="1300163"/>
          <p14:tracePt t="5947" x="4868863" y="1300163"/>
          <p14:tracePt t="5953" x="4884738" y="1308100"/>
          <p14:tracePt t="5956" x="4910138" y="1308100"/>
          <p14:tracePt t="5960" x="4919663" y="1317625"/>
          <p14:tracePt t="5965" x="4945063" y="1317625"/>
          <p14:tracePt t="5968" x="4953000" y="1317625"/>
          <p14:tracePt t="5972" x="4970463" y="1317625"/>
          <p14:tracePt t="5976" x="4987925" y="1317625"/>
          <p14:tracePt t="5980" x="4995863" y="1317625"/>
          <p14:tracePt t="5983" x="5003800" y="1317625"/>
          <p14:tracePt t="5988" x="5013325" y="1317625"/>
          <p14:tracePt t="5993" x="5029200" y="1317625"/>
          <p14:tracePt t="5995" x="5038725" y="1317625"/>
          <p14:tracePt t="6000" x="5054600" y="1317625"/>
          <p14:tracePt t="6003" x="5080000" y="1317625"/>
          <p14:tracePt t="6007" x="5097463" y="1317625"/>
          <p14:tracePt t="6011" x="5122863" y="1317625"/>
          <p14:tracePt t="6015" x="5140325" y="1317625"/>
          <p14:tracePt t="6020" x="5173663" y="1317625"/>
          <p14:tracePt t="6025" x="5208588" y="1317625"/>
          <p14:tracePt t="6027" x="5241925" y="1317625"/>
          <p14:tracePt t="6033" x="5267325" y="1317625"/>
          <p14:tracePt t="6035" x="5292725" y="1317625"/>
          <p14:tracePt t="6040" x="5310188" y="1317625"/>
          <p14:tracePt t="6043" x="5327650" y="1317625"/>
          <p14:tracePt t="6048" x="5343525" y="1308100"/>
          <p14:tracePt t="6052" x="5353050" y="1308100"/>
          <p14:tracePt t="6055" x="5378450" y="1300163"/>
          <p14:tracePt t="6060" x="5386388" y="1300163"/>
          <p14:tracePt t="6072" x="5394325" y="1300163"/>
          <p14:tracePt t="6080" x="5394325" y="1282700"/>
          <p14:tracePt t="6084" x="5411788" y="1282700"/>
          <p14:tracePt t="6092" x="5421313" y="1282700"/>
          <p14:tracePt t="6100" x="5421313" y="1274763"/>
          <p14:tracePt t="6103" x="5429250" y="1274763"/>
          <p14:tracePt t="6108" x="5429250" y="1266825"/>
          <p14:tracePt t="6113" x="5437188" y="1266825"/>
          <p14:tracePt t="6115" x="5454650" y="1257300"/>
          <p14:tracePt t="6120" x="5462588" y="1257300"/>
          <p14:tracePt t="6128" x="5472113" y="1241425"/>
          <p14:tracePt t="6132" x="5472113" y="1231900"/>
          <p14:tracePt t="6135" x="5480050" y="1223963"/>
          <p14:tracePt t="6139" x="5497513" y="1223963"/>
          <p14:tracePt t="6143" x="5497513" y="1216025"/>
          <p14:tracePt t="6147" x="5505450" y="1198563"/>
          <p14:tracePt t="6153" x="5513388" y="1198563"/>
          <p14:tracePt t="6156" x="5513388" y="1189038"/>
          <p14:tracePt t="6160" x="5522913" y="1181100"/>
          <p14:tracePt t="6163" x="5538788" y="1173163"/>
          <p14:tracePt t="6168" x="5548313" y="1147763"/>
          <p14:tracePt t="6176" x="5556250" y="1130300"/>
          <p14:tracePt t="6180" x="5556250" y="1112838"/>
          <p14:tracePt t="6184" x="5556250" y="1104900"/>
          <p14:tracePt t="6187" x="5565775" y="1087438"/>
          <p14:tracePt t="6192" x="5565775" y="1062038"/>
          <p14:tracePt t="6197" x="5565775" y="1054100"/>
          <p14:tracePt t="6199" x="5565775" y="1028700"/>
          <p14:tracePt t="6203" x="5565775" y="1011238"/>
          <p14:tracePt t="6207" x="5565775" y="985838"/>
          <p14:tracePt t="6212" x="5565775" y="968375"/>
          <p14:tracePt t="6215" x="5565775" y="942975"/>
          <p14:tracePt t="6220" x="5556250" y="925513"/>
          <p14:tracePt t="6224" x="5548313" y="917575"/>
          <p14:tracePt t="6228" x="5522913" y="892175"/>
          <p14:tracePt t="6233" x="5513388" y="884238"/>
          <p14:tracePt t="6236" x="5487988" y="884238"/>
          <p14:tracePt t="6240" x="5472113" y="874713"/>
          <p14:tracePt t="6243" x="5462588" y="874713"/>
          <p14:tracePt t="6248" x="5437188" y="858838"/>
          <p14:tracePt t="6252" x="5421313" y="849313"/>
          <p14:tracePt t="6255" x="5386388" y="833438"/>
          <p14:tracePt t="6260" x="5360988" y="815975"/>
          <p14:tracePt t="6264" x="5335588" y="798513"/>
          <p14:tracePt t="6268" x="5302250" y="773113"/>
          <p14:tracePt t="6272" x="5267325" y="755650"/>
          <p14:tracePt t="6276" x="5224463" y="730250"/>
          <p14:tracePt t="6279" x="5183188" y="714375"/>
          <p14:tracePt t="6283" x="5148263" y="688975"/>
          <p14:tracePt t="6289" x="5089525" y="679450"/>
          <p14:tracePt t="6292" x="5021263" y="663575"/>
          <p14:tracePt t="6295" x="4962525" y="663575"/>
          <p14:tracePt t="6299" x="4884738" y="646113"/>
          <p14:tracePt t="6304" x="4833938" y="646113"/>
          <p14:tracePt t="6308" x="4783138" y="646113"/>
          <p14:tracePt t="6312" x="4714875" y="646113"/>
          <p14:tracePt t="6316" x="4673600" y="646113"/>
          <p14:tracePt t="6320" x="4621213" y="646113"/>
          <p14:tracePt t="6324" x="4579938" y="646113"/>
          <p14:tracePt t="6328" x="4545013" y="646113"/>
          <p14:tracePt t="6332" x="4529138" y="646113"/>
          <p14:tracePt t="6335" x="4494213" y="646113"/>
          <p14:tracePt t="6340" x="4468813" y="646113"/>
          <p14:tracePt t="6343" x="4451350" y="636588"/>
          <p14:tracePt t="6348" x="4418013" y="636588"/>
          <p14:tracePt t="6353" x="4384675" y="628650"/>
          <p14:tracePt t="6356" x="4359275" y="620713"/>
          <p14:tracePt t="6360" x="4298950" y="620713"/>
          <p14:tracePt t="6363" x="4240213" y="620713"/>
          <p14:tracePt t="6368" x="4162425" y="603250"/>
          <p14:tracePt t="6372" x="4078288" y="603250"/>
          <p14:tracePt t="6375" x="3992563" y="603250"/>
          <p14:tracePt t="6380" x="3900488" y="603250"/>
          <p14:tracePt t="6384" x="3806825" y="603250"/>
          <p14:tracePt t="6388" x="3703638" y="603250"/>
          <p14:tracePt t="6393" x="3602038" y="595313"/>
          <p14:tracePt t="6396" x="3508375" y="585788"/>
          <p14:tracePt t="6401" x="3406775" y="577850"/>
          <p14:tracePt t="6403" x="3313113" y="560388"/>
          <p14:tracePt t="6408" x="3228975" y="552450"/>
          <p14:tracePt t="6411" x="3143250" y="544513"/>
          <p14:tracePt t="6415" x="3067050" y="544513"/>
          <p14:tracePt t="6419" x="2982913" y="544513"/>
          <p14:tracePt t="6424" x="2922588" y="544513"/>
          <p14:tracePt t="6428" x="2846388" y="544513"/>
          <p14:tracePt t="6433" x="2786063" y="544513"/>
          <p14:tracePt t="6436" x="2719388" y="544513"/>
          <p14:tracePt t="6440" x="2659063" y="544513"/>
          <p14:tracePt t="6443" x="2590800" y="544513"/>
          <p14:tracePt t="6448" x="2540000" y="534988"/>
          <p14:tracePt t="6452" x="2489200" y="519113"/>
          <p14:tracePt t="6455" x="2430463" y="501650"/>
          <p14:tracePt t="6463" x="2379663" y="492125"/>
          <p14:tracePt t="6465" x="2327275" y="492125"/>
          <p14:tracePt t="6467" x="2286000" y="476250"/>
          <p14:tracePt t="6471" x="2251075" y="458788"/>
          <p14:tracePt t="6475" x="2217738" y="433388"/>
          <p14:tracePt t="6479" x="2192338" y="415925"/>
          <p14:tracePt t="6483" x="2166938" y="415925"/>
          <p14:tracePt t="6488" x="2149475" y="407988"/>
          <p14:tracePt t="6492" x="2124075" y="407988"/>
          <p14:tracePt t="6495" x="2106613" y="390525"/>
          <p14:tracePt t="6499" x="2090738" y="390525"/>
          <p14:tracePt t="6503" x="2081213" y="382588"/>
          <p14:tracePt t="6508" x="2081213" y="374650"/>
          <p14:tracePt t="6513" x="2081213" y="365125"/>
          <p14:tracePt t="6515" x="2081213" y="347663"/>
          <p14:tracePt t="6639" x="2124075" y="365125"/>
          <p14:tracePt t="6644" x="2182813" y="382588"/>
          <p14:tracePt t="6651" x="2327275" y="425450"/>
          <p14:tracePt t="6656" x="2370138" y="450850"/>
          <p14:tracePt t="6660" x="2413000" y="466725"/>
          <p14:tracePt t="6664" x="2438400" y="501650"/>
          <p14:tracePt t="6667" x="2463800" y="534988"/>
          <p14:tracePt t="6673" x="2497138" y="552450"/>
          <p14:tracePt t="6676" x="2532063" y="577850"/>
          <p14:tracePt t="6680" x="2549525" y="595313"/>
          <p14:tracePt t="6683" x="2549525" y="628650"/>
          <p14:tracePt t="6688" x="2565400" y="636588"/>
          <p14:tracePt t="6692" x="2565400" y="663575"/>
          <p14:tracePt t="6695" x="2565400" y="679450"/>
          <p14:tracePt t="6700" x="2557463" y="679450"/>
          <p14:tracePt t="6704" x="2557463" y="696913"/>
          <p14:tracePt t="6708" x="2540000" y="696913"/>
          <p14:tracePt t="6716" x="2455863" y="704850"/>
          <p14:tracePt t="6720" x="2413000" y="704850"/>
          <p14:tracePt t="6723" x="2344738" y="688975"/>
          <p14:tracePt t="6728" x="2293938" y="679450"/>
          <p14:tracePt t="6732" x="2217738" y="671513"/>
          <p14:tracePt t="6735" x="2149475" y="663575"/>
          <p14:tracePt t="6739" x="2047875" y="636588"/>
          <p14:tracePt t="6743" x="1954213" y="628650"/>
          <p14:tracePt t="6747" x="1860550" y="620713"/>
          <p14:tracePt t="6753" x="1766888" y="595313"/>
          <p14:tracePt t="6756" x="1665288" y="585788"/>
          <p14:tracePt t="6760" x="1571625" y="560388"/>
          <p14:tracePt t="6763" x="1470025" y="544513"/>
          <p14:tracePt t="6768" x="1368425" y="509588"/>
          <p14:tracePt t="6772" x="1265238" y="492125"/>
          <p14:tracePt t="6776" x="1155700" y="476250"/>
          <p14:tracePt t="6780" x="1069975" y="458788"/>
          <p14:tracePt t="6784" x="985838" y="450850"/>
          <p14:tracePt t="6788" x="935038" y="425450"/>
          <p14:tracePt t="6793" x="892175" y="415925"/>
          <p14:tracePt t="6796" x="858838" y="407988"/>
          <p14:tracePt t="6800" x="841375" y="390525"/>
          <p14:tracePt t="6803" x="815975" y="390525"/>
          <p14:tracePt t="6807" x="798513" y="390525"/>
          <p14:tracePt t="6811" x="790575" y="390525"/>
          <p14:tracePt t="6815" x="765175" y="390525"/>
          <p14:tracePt t="6819" x="730250" y="390525"/>
          <p14:tracePt t="6824" x="704850" y="390525"/>
          <p14:tracePt t="6828" x="679450" y="390525"/>
          <p14:tracePt t="6833" x="646113" y="390525"/>
          <p14:tracePt t="6838" x="628650" y="390525"/>
          <p14:tracePt t="6841" x="595313" y="382588"/>
          <p14:tracePt t="6843" x="560388" y="382588"/>
          <p14:tracePt t="6848" x="534988" y="374650"/>
          <p14:tracePt t="6852" x="492125" y="365125"/>
          <p14:tracePt t="6855" x="458788" y="339725"/>
          <p14:tracePt t="6859" x="415925" y="322263"/>
          <p14:tracePt t="6863" x="373063" y="296863"/>
          <p14:tracePt t="6868" x="339725" y="280988"/>
          <p14:tracePt t="6872" x="296863" y="255588"/>
          <p14:tracePt t="6876" x="263525" y="238125"/>
          <p14:tracePt t="6879" x="238125" y="212725"/>
          <p14:tracePt t="6888" x="161925" y="161925"/>
          <p14:tracePt t="6892" x="127000" y="136525"/>
          <p14:tracePt t="6896" x="93663" y="111125"/>
          <p14:tracePt t="6902" x="50800" y="85725"/>
          <p14:tracePt t="6904" x="25400" y="68263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0FF9AE-AE12-41D5-835E-756C88A75E6F}"/>
              </a:ext>
            </a:extLst>
          </p:cNvPr>
          <p:cNvSpPr txBox="1"/>
          <p:nvPr/>
        </p:nvSpPr>
        <p:spPr>
          <a:xfrm>
            <a:off x="340164" y="1379621"/>
            <a:ext cx="1119890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이항계수 </a:t>
            </a:r>
            <a:r>
              <a:rPr lang="en-US" altLang="ko-KR" b="1" dirty="0"/>
              <a:t>: </a:t>
            </a:r>
            <a:r>
              <a:rPr lang="en-US" altLang="ko-KR" dirty="0"/>
              <a:t>N</a:t>
            </a:r>
            <a:r>
              <a:rPr lang="ko-KR" altLang="en-US" dirty="0"/>
              <a:t>개의 물건에서 중복하지 않고 </a:t>
            </a:r>
            <a:r>
              <a:rPr lang="en-US" altLang="ko-KR" dirty="0"/>
              <a:t>K</a:t>
            </a:r>
            <a:r>
              <a:rPr lang="ko-KR" altLang="en-US" dirty="0"/>
              <a:t>개를 꺼내는 조합의 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N! , K!</a:t>
            </a:r>
            <a:r>
              <a:rPr lang="ko-KR" altLang="en-US" dirty="0"/>
              <a:t>를 계산 해야 하기 때문에 </a:t>
            </a:r>
            <a:r>
              <a:rPr lang="en-US" altLang="ko-KR" dirty="0"/>
              <a:t>N, K</a:t>
            </a:r>
            <a:r>
              <a:rPr lang="ko-KR" altLang="en-US" dirty="0"/>
              <a:t>의 값이 커지면 구하기가 힘듦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재귀 호출 사용시 각 재귀 호출마다 같은 부분 문제들을 풀어야한다 → 비효율적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차원 배열을 통해 재귀적으로 계산한 값을 저장 </a:t>
            </a:r>
            <a:r>
              <a:rPr lang="ko-KR" altLang="en-US" b="1" dirty="0"/>
              <a:t>→ 동적 계획법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dirty="0"/>
              <a:t>2. Floyd Algorithm </a:t>
            </a:r>
            <a:r>
              <a:rPr lang="en-US" altLang="ko-KR" dirty="0"/>
              <a:t>: </a:t>
            </a:r>
            <a:r>
              <a:rPr lang="ko-KR" altLang="en-US" dirty="0"/>
              <a:t>모든 꼭짓점 사이의 최단 경로의 거리 구하는 알고리즘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가장 바깥쪽 </a:t>
            </a:r>
            <a:r>
              <a:rPr lang="ko-KR" altLang="en-US" dirty="0" err="1"/>
              <a:t>반복문</a:t>
            </a:r>
            <a:r>
              <a:rPr lang="en-US" altLang="ko-KR" dirty="0"/>
              <a:t>(</a:t>
            </a:r>
            <a:r>
              <a:rPr lang="ko-KR" altLang="en-US" dirty="0"/>
              <a:t>거쳐가는 꼭짓점</a:t>
            </a:r>
            <a:r>
              <a:rPr lang="en-US" altLang="ko-KR" dirty="0"/>
              <a:t>), </a:t>
            </a:r>
            <a:r>
              <a:rPr lang="ko-KR" altLang="en-US" dirty="0"/>
              <a:t>두번째 </a:t>
            </a:r>
            <a:r>
              <a:rPr lang="ko-KR" altLang="en-US" dirty="0" err="1"/>
              <a:t>반복문</a:t>
            </a:r>
            <a:r>
              <a:rPr lang="en-US" altLang="ko-KR" dirty="0"/>
              <a:t>(</a:t>
            </a:r>
            <a:r>
              <a:rPr lang="ko-KR" altLang="en-US" dirty="0"/>
              <a:t>출발하는 꼭짓점</a:t>
            </a:r>
            <a:r>
              <a:rPr lang="en-US" altLang="ko-KR" dirty="0"/>
              <a:t>), </a:t>
            </a:r>
            <a:r>
              <a:rPr lang="ko-KR" altLang="en-US" dirty="0"/>
              <a:t>세번째 </a:t>
            </a:r>
            <a:r>
              <a:rPr lang="ko-KR" altLang="en-US" dirty="0" err="1"/>
              <a:t>반복문</a:t>
            </a:r>
            <a:r>
              <a:rPr lang="en-US" altLang="ko-KR" dirty="0"/>
              <a:t>(</a:t>
            </a:r>
            <a:r>
              <a:rPr lang="ko-KR" altLang="en-US" dirty="0"/>
              <a:t>도착하는 꼭짓점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3</a:t>
            </a:r>
            <a:r>
              <a:rPr lang="ko-KR" altLang="en-US" dirty="0"/>
              <a:t>개의 반복문을 통해 최단 경로의 모든 경우의 수 고려 </a:t>
            </a:r>
            <a:r>
              <a:rPr lang="ko-KR" altLang="en-US" b="1" dirty="0"/>
              <a:t>→ 동적 계획법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/>
              <a:t>그 외에 외판원문제</a:t>
            </a:r>
            <a:r>
              <a:rPr lang="en-US" altLang="ko-KR" b="1" dirty="0"/>
              <a:t>(TSP : Traveling Salesman Problem), </a:t>
            </a:r>
            <a:r>
              <a:rPr lang="ko-KR" altLang="en-US" b="1" dirty="0"/>
              <a:t>최적화문제 등 존재 </a:t>
            </a:r>
            <a:endParaRPr lang="en-US" altLang="ko-KR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59E1710-3A96-454A-A057-CC7AC35F9219}"/>
              </a:ext>
            </a:extLst>
          </p:cNvPr>
          <p:cNvGrpSpPr/>
          <p:nvPr/>
        </p:nvGrpSpPr>
        <p:grpSpPr>
          <a:xfrm>
            <a:off x="292039" y="31758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Round Same Side Corner Rectangle 14">
              <a:extLst>
                <a:ext uri="{FF2B5EF4-FFF2-40B4-BE49-F238E27FC236}">
                  <a16:creationId xmlns:a16="http://schemas.microsoft.com/office/drawing/2014/main" id="{6DD5F9F1-B2F3-43E5-A26E-7AADB2A10170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AutoShape 92">
              <a:extLst>
                <a:ext uri="{FF2B5EF4-FFF2-40B4-BE49-F238E27FC236}">
                  <a16:creationId xmlns:a16="http://schemas.microsoft.com/office/drawing/2014/main" id="{D4B7EAE8-4B0F-4B08-B1B1-54258B1BD3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6B9B00-018A-490D-9218-EE5761003596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EF8463-5A8D-4337-9A94-0DF63D46FAC2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사용 사례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B1D870F-33C8-4B0A-8B00-B6BEB4ED2DC1}"/>
              </a:ext>
            </a:extLst>
          </p:cNvPr>
          <p:cNvSpPr txBox="1"/>
          <p:nvPr/>
        </p:nvSpPr>
        <p:spPr>
          <a:xfrm>
            <a:off x="9635002" y="6119868"/>
            <a:ext cx="2486322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50" b="1" dirty="0"/>
              <a:t>출처 </a:t>
            </a:r>
            <a:r>
              <a:rPr lang="en-US" altLang="ko-KR" sz="1250" b="1" dirty="0"/>
              <a:t>:</a:t>
            </a:r>
            <a:r>
              <a:rPr lang="en-US" altLang="ko-KR" sz="1250" dirty="0"/>
              <a:t> </a:t>
            </a:r>
          </a:p>
          <a:p>
            <a:r>
              <a:rPr lang="en-US" altLang="ko-KR" sz="1250" dirty="0">
                <a:hlinkClick r:id="rId4"/>
              </a:rPr>
              <a:t>https://haamjamie.tistory.com/6</a:t>
            </a:r>
            <a:endParaRPr lang="en-US" altLang="ko-KR" sz="1250" dirty="0"/>
          </a:p>
          <a:p>
            <a:r>
              <a:rPr lang="en-US" altLang="ko-KR" sz="1250" dirty="0">
                <a:hlinkClick r:id="rId5"/>
              </a:rPr>
              <a:t>https://ddo-o.tistory.com/126</a:t>
            </a:r>
            <a:endParaRPr lang="ko-KR" altLang="en-US" sz="12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CB580C-D808-405D-A697-6EE3668135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515" y="998834"/>
            <a:ext cx="4127769" cy="9733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85FCA4-E854-4C62-9D30-937E2AA14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2648" y="3467913"/>
            <a:ext cx="3139188" cy="2307014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935DFBFA-09F8-48D8-9561-47008AED0B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81921"/>
      </p:ext>
    </p:extLst>
  </p:cSld>
  <p:clrMapOvr>
    <a:masterClrMapping/>
  </p:clrMapOvr>
  <p:transition spd="slow" advTm="9749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" x="2679700" y="654050"/>
          <p14:tracePt t="81" x="2667000" y="641350"/>
          <p14:tracePt t="106" x="2641600" y="628650"/>
          <p14:tracePt t="119" x="2622550" y="609600"/>
          <p14:tracePt t="133" x="2603500" y="584200"/>
          <p14:tracePt t="162" x="2514600" y="482600"/>
          <p14:tracePt t="173" x="2501900" y="463550"/>
          <p14:tracePt t="186" x="2470150" y="444500"/>
          <p14:tracePt t="199" x="2457450" y="431800"/>
          <p14:tracePt t="251" x="2451100" y="425450"/>
          <p14:tracePt t="259" x="2444750" y="419100"/>
          <p14:tracePt t="266" x="2438400" y="412750"/>
          <p14:tracePt t="293" x="2419350" y="374650"/>
          <p14:tracePt t="294" x="2413000" y="368300"/>
          <p14:tracePt t="306" x="2406650" y="361950"/>
          <p14:tracePt t="434" x="2406650" y="368300"/>
          <p14:tracePt t="439" x="2406650" y="381000"/>
          <p14:tracePt t="444" x="2406650" y="387350"/>
          <p14:tracePt t="453" x="2406650" y="419100"/>
          <p14:tracePt t="466" x="2406650" y="488950"/>
          <p14:tracePt t="479" x="2419350" y="533400"/>
          <p14:tracePt t="493" x="2432050" y="577850"/>
          <p14:tracePt t="506" x="2444750" y="609600"/>
          <p14:tracePt t="519" x="2451100" y="628650"/>
          <p14:tracePt t="533" x="2451100" y="641350"/>
          <p14:tracePt t="559" x="2463800" y="679450"/>
          <p14:tracePt t="573" x="2463800" y="698500"/>
          <p14:tracePt t="586" x="2470150" y="717550"/>
          <p14:tracePt t="599" x="2482850" y="742950"/>
          <p14:tracePt t="626" x="2489200" y="800100"/>
          <p14:tracePt t="639" x="2489200" y="819150"/>
          <p14:tracePt t="653" x="2495550" y="844550"/>
          <p14:tracePt t="666" x="2501900" y="857250"/>
          <p14:tracePt t="693" x="2501900" y="876300"/>
          <p14:tracePt t="706" x="2508250" y="895350"/>
          <p14:tracePt t="720" x="2520950" y="914400"/>
          <p14:tracePt t="733" x="2540000" y="939800"/>
          <p14:tracePt t="760" x="2603500" y="1003300"/>
          <p14:tracePt t="773" x="2635250" y="1022350"/>
          <p14:tracePt t="786" x="2686050" y="1035050"/>
          <p14:tracePt t="799" x="2724150" y="1047750"/>
          <p14:tracePt t="826" x="2794000" y="1060450"/>
          <p14:tracePt t="840" x="2838450" y="1073150"/>
          <p14:tracePt t="853" x="2876550" y="1079500"/>
          <p14:tracePt t="866" x="2933700" y="1092200"/>
          <p14:tracePt t="893" x="3022600" y="1111250"/>
          <p14:tracePt t="906" x="3079750" y="1130300"/>
          <p14:tracePt t="920" x="3117850" y="1143000"/>
          <p14:tracePt t="933" x="3168650" y="1155700"/>
          <p14:tracePt t="960" x="3282950" y="1193800"/>
          <p14:tracePt t="973" x="3327400" y="1206500"/>
          <p14:tracePt t="987" x="3352800" y="1212850"/>
          <p14:tracePt t="999" x="3359150" y="1212850"/>
          <p14:tracePt t="1026" x="3365500" y="1219200"/>
          <p14:tracePt t="1055" x="3359150" y="1225550"/>
          <p14:tracePt t="1069" x="3352800" y="1238250"/>
          <p14:tracePt t="1093" x="3276600" y="1257300"/>
          <p14:tracePt t="1106" x="3200400" y="1289050"/>
          <p14:tracePt t="1120" x="3136900" y="1301750"/>
          <p14:tracePt t="1133" x="3048000" y="1314450"/>
          <p14:tracePt t="1161" x="2825750" y="1339850"/>
          <p14:tracePt t="1173" x="2743200" y="1339850"/>
          <p14:tracePt t="1186" x="2622550" y="1320800"/>
          <p14:tracePt t="1200" x="2533650" y="1308100"/>
          <p14:tracePt t="1226" x="2349500" y="1270000"/>
          <p14:tracePt t="1240" x="2273300" y="1250950"/>
          <p14:tracePt t="1255" x="2184400" y="1219200"/>
          <p14:tracePt t="1266" x="2114550" y="1187450"/>
          <p14:tracePt t="1293" x="1968500" y="1111250"/>
          <p14:tracePt t="1306" x="1866900" y="1047750"/>
          <p14:tracePt t="1320" x="1797050" y="1003300"/>
          <p14:tracePt t="1333" x="1739900" y="977900"/>
          <p14:tracePt t="1360" x="1651000" y="933450"/>
          <p14:tracePt t="1373" x="1619250" y="920750"/>
          <p14:tracePt t="1386" x="1593850" y="908050"/>
          <p14:tracePt t="1400" x="1574800" y="901700"/>
          <p14:tracePt t="1426" x="1543050" y="882650"/>
          <p14:tracePt t="1442" x="1536700" y="876300"/>
          <p14:tracePt t="1453" x="1530350" y="876300"/>
          <p14:tracePt t="1466" x="1517650" y="869950"/>
          <p14:tracePt t="1493" x="1504950" y="850900"/>
          <p14:tracePt t="1506" x="1504950" y="844550"/>
          <p14:tracePt t="1535" x="1504950" y="838200"/>
          <p14:tracePt t="1560" x="1504950" y="831850"/>
          <p14:tracePt t="1573" x="1504950" y="825500"/>
          <p14:tracePt t="1587" x="1511300" y="819150"/>
          <p14:tracePt t="1600" x="1524000" y="819150"/>
          <p14:tracePt t="1626" x="1549400" y="819150"/>
          <p14:tracePt t="1640" x="1555750" y="812800"/>
          <p14:tracePt t="1653" x="1568450" y="806450"/>
          <p14:tracePt t="1666" x="1587500" y="800100"/>
          <p14:tracePt t="1693" x="1612900" y="800100"/>
          <p14:tracePt t="1706" x="1625600" y="787400"/>
          <p14:tracePt t="1733" x="1631950" y="774700"/>
          <p14:tracePt t="1760" x="1651000" y="762000"/>
          <p14:tracePt t="1773" x="1663700" y="755650"/>
          <p14:tracePt t="1787" x="1695450" y="742950"/>
          <p14:tracePt t="1800" x="1733550" y="730250"/>
          <p14:tracePt t="1827" x="1885950" y="685800"/>
          <p14:tracePt t="1840" x="2025650" y="673100"/>
          <p14:tracePt t="1853" x="2165350" y="660400"/>
          <p14:tracePt t="1867" x="2381250" y="654050"/>
          <p14:tracePt t="1893" x="2724150" y="654050"/>
          <p14:tracePt t="1907" x="2921000" y="673100"/>
          <p14:tracePt t="1920" x="3035300" y="685800"/>
          <p14:tracePt t="1933" x="3136900" y="711200"/>
          <p14:tracePt t="1960" x="3346450" y="768350"/>
          <p14:tracePt t="1973" x="3416300" y="806450"/>
          <p14:tracePt t="1987" x="3479800" y="863600"/>
          <p14:tracePt t="2000" x="3505200" y="889000"/>
          <p14:tracePt t="2027" x="3511550" y="965200"/>
          <p14:tracePt t="2040" x="3511550" y="996950"/>
          <p14:tracePt t="2053" x="3505200" y="1022350"/>
          <p14:tracePt t="2067" x="3460750" y="1073150"/>
          <p14:tracePt t="2093" x="3365500" y="1143000"/>
          <p14:tracePt t="2107" x="3295650" y="1181100"/>
          <p14:tracePt t="2120" x="3219450" y="1206500"/>
          <p14:tracePt t="2133" x="3136900" y="1212850"/>
          <p14:tracePt t="2161" x="2971800" y="1212850"/>
          <p14:tracePt t="2173" x="2914650" y="1206500"/>
          <p14:tracePt t="2187" x="2844800" y="1200150"/>
          <p14:tracePt t="2200" x="2787650" y="1187450"/>
          <p14:tracePt t="2227" x="2660650" y="1162050"/>
          <p14:tracePt t="2240" x="2609850" y="1149350"/>
          <p14:tracePt t="2253" x="2559050" y="1123950"/>
          <p14:tracePt t="2267" x="2501900" y="1098550"/>
          <p14:tracePt t="2293" x="2432050" y="1073150"/>
          <p14:tracePt t="2307" x="2400300" y="1060450"/>
          <p14:tracePt t="2320" x="2381250" y="1041400"/>
          <p14:tracePt t="2333" x="2368550" y="1022350"/>
          <p14:tracePt t="2360" x="2362200" y="965200"/>
          <p14:tracePt t="2374" x="2362200" y="933450"/>
          <p14:tracePt t="2387" x="2362200" y="908050"/>
          <p14:tracePt t="2400" x="2374900" y="895350"/>
          <p14:tracePt t="2427" x="2444750" y="869950"/>
          <p14:tracePt t="2442" x="2495550" y="857250"/>
          <p14:tracePt t="2453" x="2559050" y="857250"/>
          <p14:tracePt t="2467" x="2673350" y="857250"/>
          <p14:tracePt t="2494" x="2851150" y="850900"/>
          <p14:tracePt t="2507" x="2927350" y="850900"/>
          <p14:tracePt t="2520" x="2984500" y="850900"/>
          <p14:tracePt t="2534" x="3022600" y="863600"/>
          <p14:tracePt t="2560" x="3136900" y="901700"/>
          <p14:tracePt t="2574" x="3181350" y="920750"/>
          <p14:tracePt t="2587" x="3219450" y="965200"/>
          <p14:tracePt t="2600" x="3232150" y="990600"/>
          <p14:tracePt t="2627" x="3251200" y="1035050"/>
          <p14:tracePt t="2640" x="3257550" y="1054100"/>
          <p14:tracePt t="2654" x="3263900" y="1060450"/>
          <p14:tracePt t="2667" x="3263900" y="1085850"/>
          <p14:tracePt t="2694" x="3244850" y="1130300"/>
          <p14:tracePt t="2707" x="3200400" y="1143000"/>
          <p14:tracePt t="2720" x="3155950" y="1149350"/>
          <p14:tracePt t="2734" x="3079750" y="1143000"/>
          <p14:tracePt t="2760" x="2832100" y="1085850"/>
          <p14:tracePt t="2774" x="2743200" y="1060450"/>
          <p14:tracePt t="2787" x="2686050" y="1047750"/>
          <p14:tracePt t="2800" x="2667000" y="1047750"/>
          <p14:tracePt t="2871" x="2660650" y="1041400"/>
          <p14:tracePt t="2882" x="2660650" y="1035050"/>
          <p14:tracePt t="2899" x="2660650" y="1028700"/>
          <p14:tracePt t="2907" x="2660650" y="1022350"/>
          <p14:tracePt t="2920" x="2660650" y="1016000"/>
          <p14:tracePt t="2934" x="2673350" y="1009650"/>
          <p14:tracePt t="2960" x="2705100" y="996950"/>
          <p14:tracePt t="2974" x="2724150" y="996950"/>
          <p14:tracePt t="2987" x="2762250" y="990600"/>
          <p14:tracePt t="3000" x="2800350" y="990600"/>
          <p14:tracePt t="3027" x="2863850" y="990600"/>
          <p14:tracePt t="3040" x="2870200" y="990600"/>
          <p14:tracePt t="3343" x="2876550" y="990600"/>
          <p14:tracePt t="3347" x="2882900" y="990600"/>
          <p14:tracePt t="3361" x="2908300" y="996950"/>
          <p14:tracePt t="3374" x="2933700" y="1009650"/>
          <p14:tracePt t="3387" x="2952750" y="1016000"/>
          <p14:tracePt t="3400" x="2959100" y="1016000"/>
          <p14:tracePt t="3427" x="2971800" y="1041400"/>
          <p14:tracePt t="3442" x="2978150" y="1054100"/>
          <p14:tracePt t="3454" x="2978150" y="1060450"/>
          <p14:tracePt t="3467" x="2984500" y="1085850"/>
          <p14:tracePt t="3494" x="2965450" y="1117600"/>
          <p14:tracePt t="3507" x="2952750" y="1130300"/>
          <p14:tracePt t="3520" x="2946400" y="1130300"/>
          <p14:tracePt t="3534" x="2940050" y="1136650"/>
          <p14:tracePt t="3560" x="2889250" y="1136650"/>
          <p14:tracePt t="3574" x="2844800" y="1136650"/>
          <p14:tracePt t="3587" x="2794000" y="1143000"/>
          <p14:tracePt t="3600" x="2768600" y="1149350"/>
          <p14:tracePt t="3627" x="2755900" y="1155700"/>
          <p14:tracePt t="3743" x="2755900" y="1149350"/>
          <p14:tracePt t="3747" x="2762250" y="1149350"/>
          <p14:tracePt t="3760" x="2768600" y="1143000"/>
          <p14:tracePt t="3774" x="2787650" y="1136650"/>
          <p14:tracePt t="3787" x="2806700" y="1117600"/>
          <p14:tracePt t="3801" x="2819400" y="1104900"/>
          <p14:tracePt t="3827" x="2832100" y="1092200"/>
          <p14:tracePt t="3841" x="2838450" y="1085850"/>
          <p14:tracePt t="3854" x="2844800" y="1085850"/>
          <p14:tracePt t="3867" x="2857500" y="1079500"/>
          <p14:tracePt t="3894" x="2857500" y="1073150"/>
          <p14:tracePt t="3907" x="2863850" y="1073150"/>
          <p14:tracePt t="3934" x="2857500" y="1073150"/>
          <p14:tracePt t="3961" x="2825750" y="1073150"/>
          <p14:tracePt t="3974" x="2794000" y="1092200"/>
          <p14:tracePt t="3987" x="2743200" y="1117600"/>
          <p14:tracePt t="4001" x="2686050" y="1143000"/>
          <p14:tracePt t="4027" x="2438400" y="1244600"/>
          <p14:tracePt t="4041" x="2330450" y="1295400"/>
          <p14:tracePt t="4054" x="2178050" y="1371600"/>
          <p14:tracePt t="4067" x="2089150" y="1416050"/>
          <p14:tracePt t="4094" x="1898650" y="1492250"/>
          <p14:tracePt t="4107" x="1797050" y="1517650"/>
          <p14:tracePt t="4121" x="1695450" y="1543050"/>
          <p14:tracePt t="4134" x="1555750" y="1562100"/>
          <p14:tracePt t="4161" x="1390650" y="1581150"/>
          <p14:tracePt t="4174" x="1333500" y="1587500"/>
          <p14:tracePt t="4187" x="1314450" y="1587500"/>
          <p14:tracePt t="4201" x="1301750" y="1587500"/>
          <p14:tracePt t="4227" x="1250950" y="1600200"/>
          <p14:tracePt t="4241" x="1200150" y="1606550"/>
          <p14:tracePt t="4256" x="1130300" y="1612900"/>
          <p14:tracePt t="4268" x="1073150" y="1619250"/>
          <p14:tracePt t="4294" x="996950" y="1631950"/>
          <p14:tracePt t="4307" x="984250" y="1644650"/>
          <p14:tracePt t="4321" x="977900" y="1644650"/>
          <p14:tracePt t="4347" x="927100" y="1651000"/>
          <p14:tracePt t="4361" x="901700" y="1663700"/>
          <p14:tracePt t="4374" x="882650" y="1670050"/>
          <p14:tracePt t="4387" x="869950" y="1670050"/>
          <p14:tracePt t="4458" x="863600" y="1670050"/>
          <p14:tracePt t="4467" x="857250" y="1676400"/>
          <p14:tracePt t="4475" x="857250" y="1682750"/>
          <p14:tracePt t="4591" x="850900" y="1682750"/>
          <p14:tracePt t="4599" x="857250" y="1689100"/>
          <p14:tracePt t="4607" x="863600" y="1695450"/>
          <p14:tracePt t="4614" x="882650" y="1701800"/>
          <p14:tracePt t="4630" x="914400" y="1708150"/>
          <p14:tracePt t="4641" x="933450" y="1720850"/>
          <p14:tracePt t="4654" x="946150" y="1720850"/>
          <p14:tracePt t="4771" x="952500" y="1720850"/>
          <p14:tracePt t="4779" x="958850" y="1720850"/>
          <p14:tracePt t="4831" x="965200" y="1720850"/>
          <p14:tracePt t="4835" x="971550" y="1720850"/>
          <p14:tracePt t="4841" x="977900" y="1720850"/>
          <p14:tracePt t="4854" x="990600" y="1720850"/>
          <p14:tracePt t="4867" x="996950" y="1720850"/>
          <p14:tracePt t="5034" x="990600" y="1720850"/>
          <p14:tracePt t="5047" x="984250" y="1720850"/>
          <p14:tracePt t="5059" x="984250" y="1727200"/>
          <p14:tracePt t="5083" x="977900" y="1727200"/>
          <p14:tracePt t="5091" x="971550" y="1727200"/>
          <p14:tracePt t="5279" x="977900" y="1727200"/>
          <p14:tracePt t="5284" x="984250" y="1727200"/>
          <p14:tracePt t="5294" x="1016000" y="1727200"/>
          <p14:tracePt t="5308" x="1060450" y="1727200"/>
          <p14:tracePt t="5321" x="1104900" y="1727200"/>
          <p14:tracePt t="5334" x="1162050" y="1727200"/>
          <p14:tracePt t="5348" x="1212850" y="1727200"/>
          <p14:tracePt t="5361" x="1276350" y="1727200"/>
          <p14:tracePt t="5375" x="1397000" y="1727200"/>
          <p14:tracePt t="5388" x="1473200" y="1727200"/>
          <p14:tracePt t="5415" x="1555750" y="1727200"/>
          <p14:tracePt t="5428" x="1574800" y="1727200"/>
          <p14:tracePt t="5443" x="1600200" y="1733550"/>
          <p14:tracePt t="5454" x="1606550" y="1739900"/>
          <p14:tracePt t="5481" x="1612900" y="1739900"/>
          <p14:tracePt t="5973" x="1619250" y="1739900"/>
          <p14:tracePt t="5980" x="1625600" y="1739900"/>
          <p14:tracePt t="5988" x="1631950" y="1739900"/>
          <p14:tracePt t="6003" x="1651000" y="1739900"/>
          <p14:tracePt t="6015" x="1663700" y="1739900"/>
          <p14:tracePt t="6041" x="1670050" y="1746250"/>
          <p14:tracePt t="6054" x="1676400" y="1746250"/>
          <p14:tracePt t="6081" x="1682750" y="1746250"/>
          <p14:tracePt t="6095" x="1695450" y="1752600"/>
          <p14:tracePt t="6097" x="1695450" y="1758950"/>
          <p14:tracePt t="6108" x="1701800" y="1758950"/>
          <p14:tracePt t="6121" x="1714500" y="1758950"/>
          <p14:tracePt t="6148" x="1752600" y="1758950"/>
          <p14:tracePt t="6163" x="1765300" y="1758950"/>
          <p14:tracePt t="6175" x="1778000" y="1758950"/>
          <p14:tracePt t="6188" x="1797050" y="1758950"/>
          <p14:tracePt t="6215" x="1828800" y="1758950"/>
          <p14:tracePt t="6228" x="1835150" y="1758950"/>
          <p14:tracePt t="6255" x="1841500" y="1758950"/>
          <p14:tracePt t="6282" x="1854200" y="1758950"/>
          <p14:tracePt t="6295" x="1866900" y="1765300"/>
          <p14:tracePt t="6321" x="1873250" y="1765300"/>
          <p14:tracePt t="6348" x="1892300" y="1765300"/>
          <p14:tracePt t="6361" x="1898650" y="1765300"/>
          <p14:tracePt t="6375" x="1917700" y="1765300"/>
          <p14:tracePt t="6388" x="1943100" y="1765300"/>
          <p14:tracePt t="6415" x="1974850" y="1765300"/>
          <p14:tracePt t="6428" x="1981200" y="1765300"/>
          <p14:tracePt t="6441" x="1993900" y="1765300"/>
          <p14:tracePt t="6455" x="2000250" y="1765300"/>
          <p14:tracePt t="6482" x="2025650" y="1765300"/>
          <p14:tracePt t="6495" x="2032000" y="1765300"/>
          <p14:tracePt t="6508" x="2044700" y="1765300"/>
          <p14:tracePt t="6592" x="2051050" y="1765300"/>
          <p14:tracePt t="6597" x="2057400" y="1765300"/>
          <p14:tracePt t="6601" x="2063750" y="1758950"/>
          <p14:tracePt t="6615" x="2082800" y="1752600"/>
          <p14:tracePt t="6630" x="2120900" y="1746250"/>
          <p14:tracePt t="6642" x="2146300" y="1739900"/>
          <p14:tracePt t="6655" x="2159000" y="1739900"/>
          <p14:tracePt t="6682" x="2178050" y="1739900"/>
          <p14:tracePt t="6717" x="2184400" y="1739900"/>
          <p14:tracePt t="6825" x="2178050" y="1739900"/>
          <p14:tracePt t="6828" x="2171700" y="1739900"/>
          <p14:tracePt t="6832" x="2165350" y="1739900"/>
          <p14:tracePt t="6842" x="2146300" y="1739900"/>
          <p14:tracePt t="6855" x="2108200" y="1739900"/>
          <p14:tracePt t="6868" x="2063750" y="1739900"/>
          <p14:tracePt t="6882" x="2025650" y="1739900"/>
          <p14:tracePt t="6895" x="1993900" y="1739900"/>
          <p14:tracePt t="6909" x="1943100" y="1739900"/>
          <p14:tracePt t="6922" x="1898650" y="1739900"/>
          <p14:tracePt t="6948" x="1765300" y="1739900"/>
          <p14:tracePt t="6962" x="1708150" y="1739900"/>
          <p14:tracePt t="6975" x="1663700" y="1739900"/>
          <p14:tracePt t="6988" x="1625600" y="1739900"/>
          <p14:tracePt t="7015" x="1568450" y="1739900"/>
          <p14:tracePt t="7028" x="1498600" y="1739900"/>
          <p14:tracePt t="7042" x="1428750" y="1739900"/>
          <p14:tracePt t="7055" x="1371600" y="1733550"/>
          <p14:tracePt t="7082" x="1295400" y="1714500"/>
          <p14:tracePt t="7108" x="1289050" y="1714500"/>
          <p14:tracePt t="7122" x="1282700" y="1714500"/>
          <p14:tracePt t="7149" x="1238250" y="1714500"/>
          <p14:tracePt t="7162" x="1219200" y="1714500"/>
          <p14:tracePt t="7197" x="1212850" y="1708150"/>
          <p14:tracePt t="7217" x="1212850" y="1701800"/>
          <p14:tracePt t="7233" x="1219200" y="1695450"/>
          <p14:tracePt t="7242" x="1225550" y="1689100"/>
          <p14:tracePt t="7257" x="1263650" y="1682750"/>
          <p14:tracePt t="7282" x="1384300" y="1682750"/>
          <p14:tracePt t="7295" x="1504950" y="1682750"/>
          <p14:tracePt t="7297" x="1562100" y="1682750"/>
          <p14:tracePt t="7309" x="1714500" y="1701800"/>
          <p14:tracePt t="7322" x="1847850" y="1708150"/>
          <p14:tracePt t="7349" x="2070100" y="1708150"/>
          <p14:tracePt t="7362" x="2114550" y="1708150"/>
          <p14:tracePt t="7375" x="2139950" y="1708150"/>
          <p14:tracePt t="7389" x="2165350" y="1708150"/>
          <p14:tracePt t="7415" x="2216150" y="1695450"/>
          <p14:tracePt t="7429" x="2254250" y="1695450"/>
          <p14:tracePt t="7442" x="2273300" y="1695450"/>
          <p14:tracePt t="7455" x="2279650" y="1695450"/>
          <p14:tracePt t="7680" x="2273300" y="1695450"/>
          <p14:tracePt t="7693" x="2266950" y="1695450"/>
          <p14:tracePt t="7698" x="2260600" y="1695450"/>
          <p14:tracePt t="7709" x="2228850" y="1695450"/>
          <p14:tracePt t="7722" x="2184400" y="1701800"/>
          <p14:tracePt t="7735" x="2120900" y="1701800"/>
          <p14:tracePt t="7749" x="2051050" y="1701800"/>
          <p14:tracePt t="7762" x="2019300" y="1701800"/>
          <p14:tracePt t="7775" x="2006600" y="1701800"/>
          <p14:tracePt t="7933" x="2012950" y="1701800"/>
          <p14:tracePt t="7944" x="2019300" y="1701800"/>
          <p14:tracePt t="7980" x="2025650" y="1701800"/>
          <p14:tracePt t="7989" x="2032000" y="1701800"/>
          <p14:tracePt t="7993" x="2038350" y="1701800"/>
          <p14:tracePt t="8004" x="2051050" y="1701800"/>
          <p14:tracePt t="8016" x="2070100" y="1695450"/>
          <p14:tracePt t="8029" x="2095500" y="1695450"/>
          <p14:tracePt t="8042" x="2120900" y="1695450"/>
          <p14:tracePt t="8055" x="2133600" y="1695450"/>
          <p14:tracePt t="8082" x="2152650" y="1695450"/>
          <p14:tracePt t="8096" x="2165350" y="1695450"/>
          <p14:tracePt t="8109" x="2209800" y="1695450"/>
          <p14:tracePt t="8122" x="2260600" y="1695450"/>
          <p14:tracePt t="8149" x="2374900" y="1682750"/>
          <p14:tracePt t="8162" x="2419350" y="1682750"/>
          <p14:tracePt t="8176" x="2457450" y="1682750"/>
          <p14:tracePt t="8189" x="2495550" y="1682750"/>
          <p14:tracePt t="8216" x="2552700" y="1676400"/>
          <p14:tracePt t="8229" x="2597150" y="1676400"/>
          <p14:tracePt t="8242" x="2635250" y="1676400"/>
          <p14:tracePt t="8256" x="2673350" y="1676400"/>
          <p14:tracePt t="8282" x="2736850" y="1676400"/>
          <p14:tracePt t="8296" x="2755900" y="1676400"/>
          <p14:tracePt t="8309" x="2781300" y="1676400"/>
          <p14:tracePt t="8322" x="2800350" y="1676400"/>
          <p14:tracePt t="8349" x="2882900" y="1676400"/>
          <p14:tracePt t="8363" x="2921000" y="1676400"/>
          <p14:tracePt t="8376" x="2965450" y="1676400"/>
          <p14:tracePt t="8381" x="2997200" y="1676400"/>
          <p14:tracePt t="8389" x="3022600" y="1676400"/>
          <p14:tracePt t="8416" x="3073400" y="1676400"/>
          <p14:tracePt t="8429" x="3098800" y="1676400"/>
          <p14:tracePt t="8442" x="3124200" y="1676400"/>
          <p14:tracePt t="8456" x="3149600" y="1676400"/>
          <p14:tracePt t="8482" x="3232150" y="1663700"/>
          <p14:tracePt t="8496" x="3270250" y="1663700"/>
          <p14:tracePt t="8509" x="3321050" y="1663700"/>
          <p14:tracePt t="8522" x="3359150" y="1663700"/>
          <p14:tracePt t="8549" x="3441700" y="1663700"/>
          <p14:tracePt t="8562" x="3467100" y="1663700"/>
          <p14:tracePt t="8576" x="3492500" y="1663700"/>
          <p14:tracePt t="8577" x="3505200" y="1663700"/>
          <p14:tracePt t="8589" x="3536950" y="1663700"/>
          <p14:tracePt t="8616" x="3587750" y="1663700"/>
          <p14:tracePt t="8631" x="3606800" y="1663700"/>
          <p14:tracePt t="8642" x="3625850" y="1663700"/>
          <p14:tracePt t="8656" x="3651250" y="1663700"/>
          <p14:tracePt t="8682" x="3702050" y="1663700"/>
          <p14:tracePt t="8696" x="3727450" y="1651000"/>
          <p14:tracePt t="8709" x="3765550" y="1644650"/>
          <p14:tracePt t="8723" x="3784600" y="1644650"/>
          <p14:tracePt t="8749" x="3810000" y="1644650"/>
          <p14:tracePt t="8762" x="3822700" y="1644650"/>
          <p14:tracePt t="8776" x="3848100" y="1644650"/>
          <p14:tracePt t="8789" x="3879850" y="1644650"/>
          <p14:tracePt t="8817" x="3937000" y="1644650"/>
          <p14:tracePt t="8829" x="3956050" y="1644650"/>
          <p14:tracePt t="8855" x="3962400" y="1644650"/>
          <p14:tracePt t="8882" x="3987800" y="1644650"/>
          <p14:tracePt t="8885" x="3994150" y="1644650"/>
          <p14:tracePt t="8896" x="4013200" y="1644650"/>
          <p14:tracePt t="8909" x="4044950" y="1644650"/>
          <p14:tracePt t="8936" x="4089400" y="1644650"/>
          <p14:tracePt t="8949" x="4108450" y="1644650"/>
          <p14:tracePt t="8962" x="4114800" y="1644650"/>
          <p14:tracePt t="9003" x="4140200" y="1644650"/>
          <p14:tracePt t="9016" x="4159250" y="1644650"/>
          <p14:tracePt t="9029" x="4171950" y="1644650"/>
          <p14:tracePt t="9042" x="4184650" y="1644650"/>
          <p14:tracePt t="9069" x="4197350" y="1644650"/>
          <p14:tracePt t="9083" x="4216400" y="1651000"/>
          <p14:tracePt t="9096" x="4235450" y="1651000"/>
          <p14:tracePt t="9109" x="4267200" y="1651000"/>
          <p14:tracePt t="9136" x="4305300" y="1663700"/>
          <p14:tracePt t="9149" x="4324350" y="1663700"/>
          <p14:tracePt t="9163" x="4343400" y="1663700"/>
          <p14:tracePt t="9176" x="4356100" y="1663700"/>
          <p14:tracePt t="9203" x="4406900" y="1663700"/>
          <p14:tracePt t="9216" x="4425950" y="1663700"/>
          <p14:tracePt t="9217" x="4432300" y="1663700"/>
          <p14:tracePt t="9229" x="4451350" y="1670050"/>
          <p14:tracePt t="9243" x="4464050" y="1670050"/>
          <p14:tracePt t="9269" x="4489450" y="1670050"/>
          <p14:tracePt t="9283" x="4508500" y="1670050"/>
          <p14:tracePt t="9296" x="4540250" y="1670050"/>
          <p14:tracePt t="9309" x="4578350" y="1670050"/>
          <p14:tracePt t="9336" x="4654550" y="1670050"/>
          <p14:tracePt t="9349" x="4679950" y="1676400"/>
          <p14:tracePt t="9363" x="4705350" y="1682750"/>
          <p14:tracePt t="9376" x="4730750" y="1682750"/>
          <p14:tracePt t="9380" x="4749800" y="1682750"/>
          <p14:tracePt t="9403" x="4819650" y="1682750"/>
          <p14:tracePt t="9416" x="4883150" y="1682750"/>
          <p14:tracePt t="9429" x="4927600" y="1689100"/>
          <p14:tracePt t="9444" x="4972050" y="1701800"/>
          <p14:tracePt t="9469" x="4997450" y="1708150"/>
          <p14:tracePt t="9483" x="5010150" y="1708150"/>
          <p14:tracePt t="9496" x="5016500" y="1708150"/>
          <p14:tracePt t="9509" x="5022850" y="1708150"/>
          <p14:tracePt t="9536" x="5035550" y="1708150"/>
          <p14:tracePt t="9617" x="5041900" y="1708150"/>
          <p14:tracePt t="9641" x="5041900" y="1701800"/>
          <p14:tracePt t="9653" x="5048250" y="1701800"/>
          <p14:tracePt t="9737" x="5054600" y="1701800"/>
          <p14:tracePt t="9821" x="5060950" y="1701800"/>
          <p14:tracePt t="9832" x="5067300" y="1701800"/>
          <p14:tracePt t="9843" x="5073650" y="1701800"/>
          <p14:tracePt t="9856" x="5086350" y="1701800"/>
          <p14:tracePt t="9869" x="5099050" y="1701800"/>
          <p14:tracePt t="9883" x="5118100" y="1701800"/>
          <p14:tracePt t="9896" x="5137150" y="1701800"/>
          <p14:tracePt t="9910" x="5149850" y="1701800"/>
          <p14:tracePt t="9936" x="5168900" y="1701800"/>
          <p14:tracePt t="9950" x="5187950" y="1701800"/>
          <p14:tracePt t="9963" x="5207000" y="1701800"/>
          <p14:tracePt t="9976" x="5232400" y="1701800"/>
          <p14:tracePt t="10003" x="5276850" y="1701800"/>
          <p14:tracePt t="10016" x="5302250" y="1701800"/>
          <p14:tracePt t="10030" x="5321300" y="1701800"/>
          <p14:tracePt t="10043" x="5340350" y="1701800"/>
          <p14:tracePt t="10070" x="5384800" y="1701800"/>
          <p14:tracePt t="10083" x="5403850" y="1701800"/>
          <p14:tracePt t="10096" x="5429250" y="1701800"/>
          <p14:tracePt t="10110" x="5448300" y="1701800"/>
          <p14:tracePt t="10136" x="5486400" y="1708150"/>
          <p14:tracePt t="10150" x="5511800" y="1708150"/>
          <p14:tracePt t="10163" x="5537200" y="1708150"/>
          <p14:tracePt t="10177" x="5568950" y="1708150"/>
          <p14:tracePt t="10203" x="5619750" y="1720850"/>
          <p14:tracePt t="10216" x="5664200" y="1727200"/>
          <p14:tracePt t="10230" x="5702300" y="1739900"/>
          <p14:tracePt t="10243" x="5746750" y="1739900"/>
          <p14:tracePt t="10270" x="5854700" y="1739900"/>
          <p14:tracePt t="10283" x="5892800" y="1739900"/>
          <p14:tracePt t="10296" x="5956300" y="1739900"/>
          <p14:tracePt t="10310" x="6013450" y="1739900"/>
          <p14:tracePt t="10336" x="6254750" y="1746250"/>
          <p14:tracePt t="10350" x="6343650" y="1758950"/>
          <p14:tracePt t="10363" x="6426200" y="1758950"/>
          <p14:tracePt t="10379" x="6489700" y="1752600"/>
          <p14:tracePt t="10403" x="6540500" y="1758950"/>
          <p14:tracePt t="10416" x="6559550" y="1758950"/>
          <p14:tracePt t="10430" x="6597650" y="1765300"/>
          <p14:tracePt t="10443" x="6642100" y="1771650"/>
          <p14:tracePt t="10470" x="6743700" y="1797050"/>
          <p14:tracePt t="10483" x="6756400" y="1803400"/>
          <p14:tracePt t="10537" x="6756400" y="1809750"/>
          <p14:tracePt t="10541" x="6762750" y="1809750"/>
          <p14:tracePt t="10550" x="6762750" y="1816100"/>
          <p14:tracePt t="10563" x="6762750" y="1828800"/>
          <p14:tracePt t="10576" x="6756400" y="1835150"/>
          <p14:tracePt t="10603" x="6724650" y="1860550"/>
          <p14:tracePt t="10616" x="6667500" y="1873250"/>
          <p14:tracePt t="10631" x="6616700" y="1885950"/>
          <p14:tracePt t="10643" x="6572250" y="1898650"/>
          <p14:tracePt t="10670" x="6464300" y="1911350"/>
          <p14:tracePt t="10683" x="6426200" y="1911350"/>
          <p14:tracePt t="10696" x="6375400" y="1911350"/>
          <p14:tracePt t="10710" x="6343650" y="1911350"/>
          <p14:tracePt t="10736" x="6280150" y="1905000"/>
          <p14:tracePt t="10750" x="6254750" y="1892300"/>
          <p14:tracePt t="10763" x="6229350" y="1885950"/>
          <p14:tracePt t="10776" x="6197600" y="1866900"/>
          <p14:tracePt t="10803" x="6178550" y="1854200"/>
          <p14:tracePt t="10830" x="6178550" y="1847850"/>
          <p14:tracePt t="10843" x="6178550" y="1828800"/>
          <p14:tracePt t="10870" x="6210300" y="1784350"/>
          <p14:tracePt t="10883" x="6229350" y="1758950"/>
          <p14:tracePt t="10896" x="6261100" y="1733550"/>
          <p14:tracePt t="10910" x="6292850" y="1708150"/>
          <p14:tracePt t="10937" x="6413500" y="1638300"/>
          <p14:tracePt t="10950" x="6470650" y="1606550"/>
          <p14:tracePt t="10963" x="6521450" y="1581150"/>
          <p14:tracePt t="10977" x="6578600" y="1562100"/>
          <p14:tracePt t="11005" x="6686550" y="1536700"/>
          <p14:tracePt t="11017" x="6737350" y="1536700"/>
          <p14:tracePt t="11030" x="6788150" y="1536700"/>
          <p14:tracePt t="11043" x="6845300" y="1536700"/>
          <p14:tracePt t="11070" x="6946900" y="1549400"/>
          <p14:tracePt t="11083" x="6972300" y="1555750"/>
          <p14:tracePt t="11097" x="6991350" y="1568450"/>
          <p14:tracePt t="11110" x="7010400" y="1574800"/>
          <p14:tracePt t="11137" x="7080250" y="1606550"/>
          <p14:tracePt t="11150" x="7124700" y="1625600"/>
          <p14:tracePt t="11163" x="7162800" y="1644650"/>
          <p14:tracePt t="11177" x="7200900" y="1657350"/>
          <p14:tracePt t="11203" x="7219950" y="1676400"/>
          <p14:tracePt t="11230" x="7219950" y="1689100"/>
          <p14:tracePt t="11243" x="7219950" y="1714500"/>
          <p14:tracePt t="11270" x="7213600" y="1746250"/>
          <p14:tracePt t="11283" x="7200900" y="1765300"/>
          <p14:tracePt t="11297" x="7175500" y="1790700"/>
          <p14:tracePt t="11310" x="7137400" y="1803400"/>
          <p14:tracePt t="11337" x="7048500" y="1809750"/>
          <p14:tracePt t="11350" x="7010400" y="1822450"/>
          <p14:tracePt t="11363" x="6972300" y="1822450"/>
          <p14:tracePt t="11377" x="6915150" y="1822450"/>
          <p14:tracePt t="11403" x="6838950" y="1822450"/>
          <p14:tracePt t="11417" x="6794500" y="1809750"/>
          <p14:tracePt t="11430" x="6769100" y="1790700"/>
          <p14:tracePt t="11443" x="6743700" y="1765300"/>
          <p14:tracePt t="11470" x="6692900" y="1670050"/>
          <p14:tracePt t="11484" x="6673850" y="1619250"/>
          <p14:tracePt t="11497" x="6661150" y="1581150"/>
          <p14:tracePt t="11510" x="6661150" y="1555750"/>
          <p14:tracePt t="11537" x="6661150" y="1498600"/>
          <p14:tracePt t="11551" x="6667500" y="1460500"/>
          <p14:tracePt t="11564" x="6680200" y="1441450"/>
          <p14:tracePt t="11577" x="6705600" y="1409700"/>
          <p14:tracePt t="11604" x="6750050" y="1377950"/>
          <p14:tracePt t="11617" x="6800850" y="1358900"/>
          <p14:tracePt t="11631" x="6845300" y="1346200"/>
          <p14:tracePt t="11644" x="6889750" y="1339850"/>
          <p14:tracePt t="11670" x="7023100" y="1333500"/>
          <p14:tracePt t="11684" x="7061200" y="1339850"/>
          <p14:tracePt t="11697" x="7118350" y="1339850"/>
          <p14:tracePt t="11710" x="7156450" y="1358900"/>
          <p14:tracePt t="11737" x="7264400" y="1422400"/>
          <p14:tracePt t="11750" x="7302500" y="1447800"/>
          <p14:tracePt t="11764" x="7327900" y="1479550"/>
          <p14:tracePt t="11777" x="7346950" y="1517650"/>
          <p14:tracePt t="11804" x="7359650" y="1581150"/>
          <p14:tracePt t="11819" x="7359650" y="1612900"/>
          <p14:tracePt t="11830" x="7340600" y="1638300"/>
          <p14:tracePt t="11844" x="7327900" y="1651000"/>
          <p14:tracePt t="11845" x="7321550" y="1657350"/>
          <p14:tracePt t="11870" x="7277100" y="1695450"/>
          <p14:tracePt t="11884" x="7251700" y="1695450"/>
          <p14:tracePt t="11897" x="7219950" y="1701800"/>
          <p14:tracePt t="11910" x="7200900" y="1714500"/>
          <p14:tracePt t="11937" x="7169150" y="1714500"/>
          <p14:tracePt t="11950" x="7156450" y="1714500"/>
          <p14:tracePt t="12037" x="7150100" y="1708150"/>
          <p14:tracePt t="12045" x="7150100" y="1701800"/>
          <p14:tracePt t="12162" x="7150100" y="1695450"/>
          <p14:tracePt t="12173" x="7150100" y="1689100"/>
          <p14:tracePt t="12181" x="7150100" y="1682750"/>
          <p14:tracePt t="12190" x="7156450" y="1682750"/>
          <p14:tracePt t="12501" x="7156450" y="1676400"/>
          <p14:tracePt t="12512" x="7162800" y="1676400"/>
          <p14:tracePt t="12524" x="7169150" y="1676400"/>
          <p14:tracePt t="12537" x="7181850" y="1676400"/>
          <p14:tracePt t="12565" x="7194550" y="1676400"/>
          <p14:tracePt t="12577" x="7200900" y="1676400"/>
          <p14:tracePt t="12604" x="7239000" y="1676400"/>
          <p14:tracePt t="12617" x="7277100" y="1682750"/>
          <p14:tracePt t="12632" x="7315200" y="1701800"/>
          <p14:tracePt t="12644" x="7334250" y="1714500"/>
          <p14:tracePt t="12671" x="7391400" y="1752600"/>
          <p14:tracePt t="12684" x="7397750" y="1765300"/>
          <p14:tracePt t="12697" x="7372350" y="1790700"/>
          <p14:tracePt t="12710" x="7359650" y="1809750"/>
          <p14:tracePt t="12929" x="7353300" y="1803400"/>
          <p14:tracePt t="12943" x="7346950" y="1803400"/>
          <p14:tracePt t="12946" x="7346950" y="1797050"/>
          <p14:tracePt t="12957" x="7346950" y="1790700"/>
          <p14:tracePt t="12965" x="7353300" y="1790700"/>
          <p14:tracePt t="12977" x="7372350" y="1790700"/>
          <p14:tracePt t="13004" x="7442200" y="1790700"/>
          <p14:tracePt t="13017" x="7499350" y="1790700"/>
          <p14:tracePt t="13031" x="7537450" y="1790700"/>
          <p14:tracePt t="13044" x="7613650" y="1797050"/>
          <p14:tracePt t="13071" x="7874000" y="1803400"/>
          <p14:tracePt t="13084" x="8013700" y="1790700"/>
          <p14:tracePt t="13097" x="8121650" y="1758950"/>
          <p14:tracePt t="13111" x="8229600" y="1733550"/>
          <p14:tracePt t="13137" x="8420100" y="1727200"/>
          <p14:tracePt t="13151" x="8515350" y="1727200"/>
          <p14:tracePt t="13164" x="8655050" y="1733550"/>
          <p14:tracePt t="13177" x="8769350" y="1746250"/>
          <p14:tracePt t="13204" x="8991600" y="1771650"/>
          <p14:tracePt t="13217" x="9061450" y="1771650"/>
          <p14:tracePt t="13231" x="9112250" y="1771650"/>
          <p14:tracePt t="13244" x="9169400" y="1778000"/>
          <p14:tracePt t="13271" x="9283700" y="1809750"/>
          <p14:tracePt t="13284" x="9391650" y="1841500"/>
          <p14:tracePt t="13297" x="9525000" y="1873250"/>
          <p14:tracePt t="13311" x="9601200" y="1885950"/>
          <p14:tracePt t="13337" x="9683750" y="1905000"/>
          <p14:tracePt t="13351" x="9696450" y="1905000"/>
          <p14:tracePt t="13364" x="9702800" y="1898650"/>
          <p14:tracePt t="13379" x="9721850" y="1892300"/>
          <p14:tracePt t="13404" x="9747250" y="1892300"/>
          <p14:tracePt t="13417" x="9753600" y="1892300"/>
          <p14:tracePt t="13431" x="9759950" y="1892300"/>
          <p14:tracePt t="13537" x="9753600" y="1892300"/>
          <p14:tracePt t="13545" x="9747250" y="1892300"/>
          <p14:tracePt t="13551" x="9734550" y="1898650"/>
          <p14:tracePt t="13564" x="9690100" y="1898650"/>
          <p14:tracePt t="13577" x="9639300" y="1905000"/>
          <p14:tracePt t="13591" x="9601200" y="1911350"/>
          <p14:tracePt t="13604" x="9550400" y="1917700"/>
          <p14:tracePt t="13618" x="9518650" y="1917700"/>
          <p14:tracePt t="13631" x="9474200" y="1917700"/>
          <p14:tracePt t="13658" x="9309100" y="1911350"/>
          <p14:tracePt t="13671" x="9220200" y="1905000"/>
          <p14:tracePt t="13684" x="9131300" y="1898650"/>
          <p14:tracePt t="13698" x="9067800" y="1885950"/>
          <p14:tracePt t="13724" x="8934450" y="1860550"/>
          <p14:tracePt t="13738" x="8883650" y="1854200"/>
          <p14:tracePt t="13751" x="8826500" y="1835150"/>
          <p14:tracePt t="13764" x="8705850" y="1784350"/>
          <p14:tracePt t="13791" x="8521700" y="1695450"/>
          <p14:tracePt t="13804" x="8432800" y="1631950"/>
          <p14:tracePt t="13818" x="8394700" y="1574800"/>
          <p14:tracePt t="13831" x="8382000" y="1543050"/>
          <p14:tracePt t="13858" x="8369300" y="1473200"/>
          <p14:tracePt t="13871" x="8369300" y="1403350"/>
          <p14:tracePt t="13886" x="8375650" y="1301750"/>
          <p14:tracePt t="13898" x="8407400" y="1212850"/>
          <p14:tracePt t="13924" x="8515350" y="1047750"/>
          <p14:tracePt t="13938" x="8572500" y="1009650"/>
          <p14:tracePt t="13951" x="8642350" y="984250"/>
          <p14:tracePt t="13964" x="8718550" y="965200"/>
          <p14:tracePt t="13991" x="8883650" y="977900"/>
          <p14:tracePt t="14006" x="8991600" y="1003300"/>
          <p14:tracePt t="14018" x="9048750" y="1009650"/>
          <p14:tracePt t="14031" x="9169400" y="1022350"/>
          <p14:tracePt t="14058" x="9359900" y="1079500"/>
          <p14:tracePt t="14071" x="9486900" y="1143000"/>
          <p14:tracePt t="14084" x="9575800" y="1187450"/>
          <p14:tracePt t="14098" x="9652000" y="1219200"/>
          <p14:tracePt t="14124" x="9766300" y="1282700"/>
          <p14:tracePt t="14138" x="9798050" y="1295400"/>
          <p14:tracePt t="14151" x="9836150" y="1327150"/>
          <p14:tracePt t="14164" x="9874250" y="1352550"/>
          <p14:tracePt t="14193" x="9944100" y="1428750"/>
          <p14:tracePt t="14205" x="9956800" y="1466850"/>
          <p14:tracePt t="14218" x="9963150" y="1498600"/>
          <p14:tracePt t="14231" x="9969500" y="1549400"/>
          <p14:tracePt t="14258" x="9969500" y="1619250"/>
          <p14:tracePt t="14271" x="9969500" y="1663700"/>
          <p14:tracePt t="14284" x="9969500" y="1695450"/>
          <p14:tracePt t="14298" x="9969500" y="1720850"/>
          <p14:tracePt t="14300" x="9969500" y="1727200"/>
          <p14:tracePt t="14324" x="9956800" y="1758950"/>
          <p14:tracePt t="14338" x="9944100" y="1771650"/>
          <p14:tracePt t="14351" x="9931400" y="1784350"/>
          <p14:tracePt t="14364" x="9912350" y="1803400"/>
          <p14:tracePt t="14391" x="9861550" y="1841500"/>
          <p14:tracePt t="14404" x="9836150" y="1860550"/>
          <p14:tracePt t="14418" x="9804400" y="1873250"/>
          <p14:tracePt t="14431" x="9766300" y="1898650"/>
          <p14:tracePt t="14458" x="9715500" y="1917700"/>
          <p14:tracePt t="14471" x="9677400" y="1936750"/>
          <p14:tracePt t="14484" x="9652000" y="1943100"/>
          <p14:tracePt t="14498" x="9613900" y="1943100"/>
          <p14:tracePt t="14499" x="9601200" y="1943100"/>
          <p14:tracePt t="14525" x="9505950" y="1962150"/>
          <p14:tracePt t="14538" x="9467850" y="1962150"/>
          <p14:tracePt t="14551" x="9429750" y="1962150"/>
          <p14:tracePt t="14567" x="9417050" y="1962150"/>
          <p14:tracePt t="14591" x="9398000" y="1962150"/>
          <p14:tracePt t="14604" x="9378950" y="1955800"/>
          <p14:tracePt t="14618" x="9353550" y="1955800"/>
          <p14:tracePt t="14631" x="9315450" y="1943100"/>
          <p14:tracePt t="14658" x="9258300" y="1943100"/>
          <p14:tracePt t="14671" x="9245600" y="1943100"/>
          <p14:tracePt t="14703" x="9239250" y="1943100"/>
          <p14:tracePt t="14725" x="9213850" y="1924050"/>
          <p14:tracePt t="14738" x="9194800" y="1917700"/>
          <p14:tracePt t="14740" x="9182100" y="1911350"/>
          <p14:tracePt t="14751" x="9156700" y="1898650"/>
          <p14:tracePt t="14765" x="9131300" y="1898650"/>
          <p14:tracePt t="15194" x="9137650" y="1898650"/>
          <p14:tracePt t="15205" x="9150350" y="1898650"/>
          <p14:tracePt t="15218" x="9169400" y="1898650"/>
          <p14:tracePt t="15231" x="9188450" y="1898650"/>
          <p14:tracePt t="15245" x="9201150" y="1898650"/>
          <p14:tracePt t="15258" x="9207500" y="1885950"/>
          <p14:tracePt t="15271" x="9213850" y="1885950"/>
          <p14:tracePt t="15323" x="9220200" y="1885950"/>
          <p14:tracePt t="15327" x="9226550" y="1885950"/>
          <p14:tracePt t="15338" x="9245600" y="1885950"/>
          <p14:tracePt t="15351" x="9251950" y="1885950"/>
          <p14:tracePt t="15365" x="9258300" y="1879600"/>
          <p14:tracePt t="15391" x="9264650" y="1879600"/>
          <p14:tracePt t="16891" x="9271000" y="1885950"/>
          <p14:tracePt t="16907" x="9271000" y="1879600"/>
          <p14:tracePt t="16919" x="9277350" y="1879600"/>
          <p14:tracePt t="16923" x="9277350" y="1873250"/>
          <p14:tracePt t="16928" x="9271000" y="1873250"/>
          <p14:tracePt t="16939" x="9264650" y="1860550"/>
          <p14:tracePt t="16952" x="9258300" y="1860550"/>
          <p14:tracePt t="16965" x="9245600" y="1854200"/>
          <p14:tracePt t="16992" x="9232900" y="1847850"/>
          <p14:tracePt t="17031" x="9226550" y="1847850"/>
          <p14:tracePt t="17038" x="9226550" y="1841500"/>
          <p14:tracePt t="17059" x="9207500" y="1828800"/>
          <p14:tracePt t="17072" x="9201150" y="1822450"/>
          <p14:tracePt t="17351" x="9194800" y="1822450"/>
          <p14:tracePt t="17359" x="9182100" y="1822450"/>
          <p14:tracePt t="17366" x="9175750" y="1822450"/>
          <p14:tracePt t="17381" x="9144000" y="1822450"/>
          <p14:tracePt t="17392" x="9137650" y="1828800"/>
          <p14:tracePt t="17394" x="9131300" y="1828800"/>
          <p14:tracePt t="17406" x="9118600" y="1828800"/>
          <p14:tracePt t="17419" x="9105900" y="1835150"/>
          <p14:tracePt t="17432" x="9093200" y="1841500"/>
          <p14:tracePt t="17459" x="9061450" y="1847850"/>
          <p14:tracePt t="17472" x="9042400" y="1847850"/>
          <p14:tracePt t="17486" x="9029700" y="1847850"/>
          <p14:tracePt t="17499" x="9017000" y="1847850"/>
          <p14:tracePt t="17526" x="9010650" y="1854200"/>
          <p14:tracePt t="17740" x="9010650" y="1847850"/>
          <p14:tracePt t="17746" x="9017000" y="1847850"/>
          <p14:tracePt t="17758" x="9023350" y="1847850"/>
          <p14:tracePt t="17771" x="9029700" y="1847850"/>
          <p14:tracePt t="17795" x="9036050" y="1847850"/>
          <p14:tracePt t="17802" x="9042400" y="1847850"/>
          <p14:tracePt t="17911" x="9048750" y="1847850"/>
          <p14:tracePt t="18006" x="9055100" y="1854200"/>
          <p14:tracePt t="18019" x="9055100" y="1866900"/>
          <p14:tracePt t="18046" x="9048750" y="1885950"/>
          <p14:tracePt t="18059" x="9023350" y="1917700"/>
          <p14:tracePt t="18072" x="8997950" y="1930400"/>
          <p14:tracePt t="18086" x="8966200" y="1943100"/>
          <p14:tracePt t="18113" x="8909050" y="1955800"/>
          <p14:tracePt t="18126" x="8890000" y="1962150"/>
          <p14:tracePt t="18139" x="8839200" y="1962150"/>
          <p14:tracePt t="18152" x="8782050" y="1955800"/>
          <p14:tracePt t="18179" x="8591550" y="1917700"/>
          <p14:tracePt t="18193" x="8534400" y="1905000"/>
          <p14:tracePt t="18206" x="8489950" y="1892300"/>
          <p14:tracePt t="18207" x="8477250" y="1885950"/>
          <p14:tracePt t="18219" x="8458200" y="1879600"/>
          <p14:tracePt t="18246" x="8445500" y="1879600"/>
          <p14:tracePt t="18259" x="8439150" y="1873250"/>
          <p14:tracePt t="18273" x="8439150" y="1860550"/>
          <p14:tracePt t="18286" x="8432800" y="1835150"/>
          <p14:tracePt t="18287" x="8426450" y="1828800"/>
          <p14:tracePt t="18313" x="8401050" y="1778000"/>
          <p14:tracePt t="18326" x="8388350" y="1765300"/>
          <p14:tracePt t="18339" x="8382000" y="1758950"/>
          <p14:tracePt t="18595" x="8388350" y="1765300"/>
          <p14:tracePt t="18599" x="8394700" y="1771650"/>
          <p14:tracePt t="18606" x="8413750" y="1784350"/>
          <p14:tracePt t="18619" x="8451850" y="1809750"/>
          <p14:tracePt t="18633" x="8502650" y="1828800"/>
          <p14:tracePt t="18634" x="8515350" y="1835150"/>
          <p14:tracePt t="18646" x="8559800" y="1847850"/>
          <p14:tracePt t="18659" x="8604250" y="1860550"/>
          <p14:tracePt t="18673" x="8642350" y="1866900"/>
          <p14:tracePt t="18686" x="8680450" y="1873250"/>
          <p14:tracePt t="18713" x="8737600" y="1873250"/>
          <p14:tracePt t="18726" x="8775700" y="1879600"/>
          <p14:tracePt t="18739" x="8807450" y="1885950"/>
          <p14:tracePt t="18753" x="8839200" y="1885950"/>
          <p14:tracePt t="18779" x="8902700" y="1885950"/>
          <p14:tracePt t="18793" x="8921750" y="1885950"/>
          <p14:tracePt t="18806" x="8947150" y="1885950"/>
          <p14:tracePt t="18819" x="8972550" y="1885950"/>
          <p14:tracePt t="18846" x="9048750" y="1885950"/>
          <p14:tracePt t="18859" x="9074150" y="1885950"/>
          <p14:tracePt t="18873" x="9105900" y="1885950"/>
          <p14:tracePt t="18888" x="9124950" y="1879600"/>
          <p14:tracePt t="18913" x="9150350" y="1879600"/>
          <p14:tracePt t="18926" x="9163050" y="1879600"/>
          <p14:tracePt t="18939" x="9182100" y="1879600"/>
          <p14:tracePt t="18953" x="9194800" y="1879600"/>
          <p14:tracePt t="18979" x="9213850" y="1879600"/>
          <p14:tracePt t="18993" x="9220200" y="1879600"/>
          <p14:tracePt t="19006" x="9232900" y="1879600"/>
          <p14:tracePt t="19046" x="9258300" y="1885950"/>
          <p14:tracePt t="19075" x="9264650" y="1885950"/>
          <p14:tracePt t="19086" x="9283700" y="1892300"/>
          <p14:tracePt t="19113" x="9328150" y="1892300"/>
          <p14:tracePt t="19127" x="9353550" y="1892300"/>
          <p14:tracePt t="19140" x="9366250" y="1892300"/>
          <p14:tracePt t="19179" x="9378950" y="1892300"/>
          <p14:tracePt t="19193" x="9391650" y="1892300"/>
          <p14:tracePt t="19206" x="9429750" y="1892300"/>
          <p14:tracePt t="19220" x="9455150" y="1892300"/>
          <p14:tracePt t="19246" x="9499600" y="1892300"/>
          <p14:tracePt t="19260" x="9505950" y="1892300"/>
          <p14:tracePt t="19295" x="9512300" y="1892300"/>
          <p14:tracePt t="19312" x="9518650" y="1892300"/>
          <p14:tracePt t="19366" x="9512300" y="1892300"/>
          <p14:tracePt t="19375" x="9499600" y="1892300"/>
          <p14:tracePt t="19382" x="9474200" y="1898650"/>
          <p14:tracePt t="19393" x="9442450" y="1905000"/>
          <p14:tracePt t="19395" x="9429750" y="1905000"/>
          <p14:tracePt t="19406" x="9378950" y="1905000"/>
          <p14:tracePt t="19420" x="9334500" y="1905000"/>
          <p14:tracePt t="19446" x="9302750" y="1905000"/>
          <p14:tracePt t="19460" x="9296400" y="1905000"/>
          <p14:tracePt t="19511" x="9290050" y="1905000"/>
          <p14:tracePt t="19527" x="9296400" y="1911350"/>
          <p14:tracePt t="19531" x="9309100" y="1911350"/>
          <p14:tracePt t="19540" x="9340850" y="1911350"/>
          <p14:tracePt t="19553" x="9398000" y="1905000"/>
          <p14:tracePt t="19580" x="9525000" y="1898650"/>
          <p14:tracePt t="19593" x="9569450" y="1898650"/>
          <p14:tracePt t="19606" x="9639300" y="1898650"/>
          <p14:tracePt t="19620" x="9690100" y="1898650"/>
          <p14:tracePt t="19646" x="9791700" y="1898650"/>
          <p14:tracePt t="19660" x="9817100" y="1898650"/>
          <p14:tracePt t="19673" x="9823450" y="1898650"/>
          <p14:tracePt t="19686" x="9829800" y="1898650"/>
          <p14:tracePt t="19751" x="9836150" y="1905000"/>
          <p14:tracePt t="19767" x="9829800" y="1905000"/>
          <p14:tracePt t="19775" x="9823450" y="1905000"/>
          <p14:tracePt t="19793" x="9810750" y="1911350"/>
          <p14:tracePt t="19806" x="9785350" y="1924050"/>
          <p14:tracePt t="19820" x="9766300" y="1924050"/>
          <p14:tracePt t="19846" x="9747250" y="1930400"/>
          <p14:tracePt t="19954" x="9740900" y="1930400"/>
          <p14:tracePt t="19967" x="9734550" y="1930400"/>
          <p14:tracePt t="19980" x="9715500" y="1943100"/>
          <p14:tracePt t="19993" x="9702800" y="1943100"/>
          <p14:tracePt t="20006" x="9683750" y="1943100"/>
          <p14:tracePt t="20020" x="9664700" y="1949450"/>
          <p14:tracePt t="20046" x="9639300" y="1949450"/>
          <p14:tracePt t="20079" x="9632950" y="1949450"/>
          <p14:tracePt t="20087" x="9626600" y="1949450"/>
          <p14:tracePt t="20113" x="9607550" y="1962150"/>
          <p14:tracePt t="20127" x="9594850" y="1968500"/>
          <p14:tracePt t="20140" x="9582150" y="1968500"/>
          <p14:tracePt t="20153" x="9569450" y="1968500"/>
          <p14:tracePt t="20180" x="9544050" y="1981200"/>
          <p14:tracePt t="20193" x="9525000" y="1981200"/>
          <p14:tracePt t="20207" x="9486900" y="1981200"/>
          <p14:tracePt t="20220" x="9461500" y="1981200"/>
          <p14:tracePt t="20247" x="9429750" y="1987550"/>
          <p14:tracePt t="20279" x="9423400" y="1987550"/>
          <p14:tracePt t="20287" x="9410700" y="1987550"/>
          <p14:tracePt t="20313" x="9366250" y="2000250"/>
          <p14:tracePt t="20327" x="9347200" y="2000250"/>
          <p14:tracePt t="20340" x="9334500" y="2006600"/>
          <p14:tracePt t="20353" x="9321800" y="2006600"/>
          <p14:tracePt t="20380" x="9283700" y="2012950"/>
          <p14:tracePt t="20393" x="9258300" y="2019300"/>
          <p14:tracePt t="20407" x="9220200" y="2019300"/>
          <p14:tracePt t="20420" x="9201150" y="2025650"/>
          <p14:tracePt t="20519" x="9194800" y="2025650"/>
          <p14:tracePt t="20523" x="9188450" y="2032000"/>
          <p14:tracePt t="20527" x="9182100" y="2032000"/>
          <p14:tracePt t="20540" x="9182100" y="2038350"/>
          <p14:tracePt t="20595" x="9175750" y="2038350"/>
          <p14:tracePt t="20599" x="9169400" y="2038350"/>
          <p14:tracePt t="20607" x="9144000" y="2038350"/>
          <p14:tracePt t="20620" x="9080500" y="2044700"/>
          <p14:tracePt t="20634" x="9010650" y="2063750"/>
          <p14:tracePt t="20647" x="8832850" y="2089150"/>
          <p14:tracePt t="20660" x="8705850" y="2101850"/>
          <p14:tracePt t="20674" x="8616950" y="2120900"/>
          <p14:tracePt t="20687" x="8496300" y="2133600"/>
          <p14:tracePt t="20714" x="8216900" y="2165350"/>
          <p14:tracePt t="20727" x="7975600" y="2178050"/>
          <p14:tracePt t="20740" x="7778750" y="2178050"/>
          <p14:tracePt t="20756" x="7543800" y="2178050"/>
          <p14:tracePt t="20780" x="7289800" y="2178050"/>
          <p14:tracePt t="20794" x="7181850" y="2178050"/>
          <p14:tracePt t="20807" x="7023100" y="2178050"/>
          <p14:tracePt t="20820" x="6896100" y="2178050"/>
          <p14:tracePt t="20847" x="6623050" y="2178050"/>
          <p14:tracePt t="20860" x="6534150" y="2178050"/>
          <p14:tracePt t="20874" x="6470650" y="2171700"/>
          <p14:tracePt t="20881" x="6438900" y="2165350"/>
          <p14:tracePt t="20887" x="6426200" y="2165350"/>
          <p14:tracePt t="20914" x="6388100" y="2146300"/>
          <p14:tracePt t="20927" x="6350000" y="2146300"/>
          <p14:tracePt t="20942" x="6305550" y="2146300"/>
          <p14:tracePt t="20954" x="6286500" y="2139950"/>
          <p14:tracePt t="20980" x="6235700" y="2127250"/>
          <p14:tracePt t="20994" x="6216650" y="2127250"/>
          <p14:tracePt t="21007" x="6172200" y="2127250"/>
          <p14:tracePt t="21020" x="6127750" y="2127250"/>
          <p14:tracePt t="21047" x="5937250" y="2127250"/>
          <p14:tracePt t="21060" x="5810250" y="2127250"/>
          <p14:tracePt t="21074" x="5715000" y="2120900"/>
          <p14:tracePt t="21087" x="5588000" y="2114550"/>
          <p14:tracePt t="21114" x="5340350" y="2108200"/>
          <p14:tracePt t="21129" x="5080000" y="2108200"/>
          <p14:tracePt t="21140" x="4870450" y="2108200"/>
          <p14:tracePt t="21154" x="4635500" y="2108200"/>
          <p14:tracePt t="21180" x="4108450" y="2108200"/>
          <p14:tracePt t="21194" x="3930650" y="2108200"/>
          <p14:tracePt t="21207" x="3721100" y="2089150"/>
          <p14:tracePt t="21220" x="3594100" y="2051050"/>
          <p14:tracePt t="21247" x="3441700" y="1987550"/>
          <p14:tracePt t="21260" x="3422650" y="1981200"/>
          <p14:tracePt t="21399" x="3429000" y="1981200"/>
          <p14:tracePt t="21403" x="3441700" y="1993900"/>
          <p14:tracePt t="21407" x="3460750" y="2006600"/>
          <p14:tracePt t="21420" x="3498850" y="2051050"/>
          <p14:tracePt t="21434" x="3486150" y="2089150"/>
          <p14:tracePt t="21447" x="3429000" y="2139950"/>
          <p14:tracePt t="21460" x="3327400" y="2171700"/>
          <p14:tracePt t="21474" x="3162300" y="2171700"/>
          <p14:tracePt t="21487" x="2933700" y="2171700"/>
          <p14:tracePt t="21514" x="2660650" y="2171700"/>
          <p14:tracePt t="21527" x="2501900" y="2171700"/>
          <p14:tracePt t="21540" x="2374900" y="2171700"/>
          <p14:tracePt t="21554" x="2247900" y="2171700"/>
          <p14:tracePt t="21580" x="1943100" y="2171700"/>
          <p14:tracePt t="21594" x="1816100" y="2171700"/>
          <p14:tracePt t="21596" x="1778000" y="2171700"/>
          <p14:tracePt t="21607" x="1670050" y="2171700"/>
          <p14:tracePt t="21620" x="1568450" y="2171700"/>
          <p14:tracePt t="21647" x="1409700" y="2171700"/>
          <p14:tracePt t="21660" x="1377950" y="2171700"/>
          <p14:tracePt t="21674" x="1358900" y="2171700"/>
          <p14:tracePt t="21687" x="1327150" y="2171700"/>
          <p14:tracePt t="21714" x="1276350" y="2165350"/>
          <p14:tracePt t="21727" x="1212850" y="2152650"/>
          <p14:tracePt t="21740" x="1168400" y="2146300"/>
          <p14:tracePt t="21755" x="1117600" y="2146300"/>
          <p14:tracePt t="21781" x="1066800" y="2133600"/>
          <p14:tracePt t="21794" x="1041400" y="2133600"/>
          <p14:tracePt t="21795" x="1028700" y="2127250"/>
          <p14:tracePt t="21807" x="984250" y="2120900"/>
          <p14:tracePt t="21820" x="927100" y="2108200"/>
          <p14:tracePt t="21847" x="768350" y="2076450"/>
          <p14:tracePt t="21861" x="717550" y="2063750"/>
          <p14:tracePt t="21874" x="692150" y="2057400"/>
          <p14:tracePt t="21887" x="685800" y="2051050"/>
          <p14:tracePt t="21914" x="692150" y="2032000"/>
          <p14:tracePt t="21927" x="711200" y="2025650"/>
          <p14:tracePt t="21943" x="717550" y="2012950"/>
          <p14:tracePt t="21954" x="723900" y="2006600"/>
          <p14:tracePt t="21981" x="736600" y="1993900"/>
          <p14:tracePt t="21994" x="742950" y="1981200"/>
          <p14:tracePt t="21995" x="749300" y="1974850"/>
          <p14:tracePt t="22007" x="762000" y="1968500"/>
          <p14:tracePt t="22021" x="787400" y="1949450"/>
          <p14:tracePt t="22047" x="825500" y="1924050"/>
          <p14:tracePt t="22061" x="831850" y="1917700"/>
          <p14:tracePt t="22074" x="850900" y="1917700"/>
          <p14:tracePt t="22087" x="857250" y="1917700"/>
          <p14:tracePt t="22114" x="869950" y="1917700"/>
          <p14:tracePt t="22127" x="889000" y="1917700"/>
          <p14:tracePt t="22141" x="927100" y="1917700"/>
          <p14:tracePt t="22154" x="952500" y="1917700"/>
          <p14:tracePt t="22181" x="1003300" y="1930400"/>
          <p14:tracePt t="22207" x="1003300" y="1943100"/>
          <p14:tracePt t="22221" x="958850" y="1955800"/>
          <p14:tracePt t="22247" x="831850" y="1981200"/>
          <p14:tracePt t="22261" x="787400" y="1981200"/>
          <p14:tracePt t="22274" x="774700" y="1981200"/>
          <p14:tracePt t="22287" x="768350" y="1981200"/>
          <p14:tracePt t="22314" x="742950" y="1981200"/>
          <p14:tracePt t="22327" x="730250" y="1981200"/>
          <p14:tracePt t="22341" x="717550" y="1968500"/>
          <p14:tracePt t="22354" x="711200" y="1962150"/>
          <p14:tracePt t="22394" x="711200" y="1955800"/>
          <p14:tracePt t="22408" x="723900" y="1943100"/>
          <p14:tracePt t="22421" x="736600" y="1930400"/>
          <p14:tracePt t="22447" x="736600" y="1924050"/>
          <p14:tracePt t="22507" x="736600" y="1917700"/>
          <p14:tracePt t="22513" x="742950" y="1911350"/>
          <p14:tracePt t="22517" x="749300" y="1911350"/>
          <p14:tracePt t="22527" x="755650" y="1898650"/>
          <p14:tracePt t="22541" x="768350" y="1885950"/>
          <p14:tracePt t="22554" x="781050" y="1879600"/>
          <p14:tracePt t="22581" x="812800" y="1860550"/>
          <p14:tracePt t="22594" x="831850" y="1860550"/>
          <p14:tracePt t="22608" x="850900" y="1860550"/>
          <p14:tracePt t="22609" x="857250" y="1854200"/>
          <p14:tracePt t="22621" x="882650" y="1847850"/>
          <p14:tracePt t="22648" x="933450" y="1847850"/>
          <p14:tracePt t="22661" x="965200" y="1847850"/>
          <p14:tracePt t="22674" x="977900" y="1847850"/>
          <p14:tracePt t="22714" x="977900" y="1854200"/>
          <p14:tracePt t="22728" x="965200" y="1873250"/>
          <p14:tracePt t="22741" x="933450" y="1892300"/>
          <p14:tracePt t="22768" x="882650" y="1917700"/>
          <p14:tracePt t="22781" x="831850" y="1924050"/>
          <p14:tracePt t="22794" x="793750" y="1936750"/>
          <p14:tracePt t="22808" x="755650" y="1936750"/>
          <p14:tracePt t="22834" x="673100" y="1936750"/>
          <p14:tracePt t="22848" x="647700" y="1930400"/>
          <p14:tracePt t="22861" x="635000" y="1911350"/>
          <p14:tracePt t="22874" x="635000" y="1898650"/>
          <p14:tracePt t="22881" x="635000" y="1885950"/>
          <p14:tracePt t="22901" x="635000" y="1860550"/>
          <p14:tracePt t="22914" x="641350" y="1841500"/>
          <p14:tracePt t="22928" x="660400" y="1822450"/>
          <p14:tracePt t="22943" x="704850" y="1809750"/>
          <p14:tracePt t="22968" x="800100" y="1784350"/>
          <p14:tracePt t="22981" x="869950" y="1765300"/>
          <p14:tracePt t="22994" x="908050" y="1758950"/>
          <p14:tracePt t="23008" x="920750" y="1758950"/>
          <p14:tracePt t="23053" x="927100" y="1758950"/>
          <p14:tracePt t="23061" x="933450" y="1758950"/>
          <p14:tracePt t="23074" x="952500" y="1778000"/>
          <p14:tracePt t="23101" x="965200" y="1841500"/>
          <p14:tracePt t="23114" x="965200" y="1860550"/>
          <p14:tracePt t="23128" x="965200" y="1873250"/>
          <p14:tracePt t="23141" x="965200" y="1892300"/>
          <p14:tracePt t="23168" x="939800" y="1917700"/>
          <p14:tracePt t="23181" x="920750" y="1924050"/>
          <p14:tracePt t="23194" x="908050" y="1936750"/>
          <p14:tracePt t="23208" x="901700" y="1943100"/>
          <p14:tracePt t="23234" x="863600" y="1955800"/>
          <p14:tracePt t="23248" x="850900" y="1955800"/>
          <p14:tracePt t="23261" x="825500" y="1955800"/>
          <p14:tracePt t="23274" x="812800" y="1955800"/>
          <p14:tracePt t="23480" x="819150" y="1955800"/>
          <p14:tracePt t="23493" x="831850" y="1955800"/>
          <p14:tracePt t="23501" x="838200" y="1955800"/>
          <p14:tracePt t="23507" x="844550" y="1955800"/>
          <p14:tracePt t="23514" x="850900" y="1962150"/>
          <p14:tracePt t="23528" x="863600" y="1974850"/>
          <p14:tracePt t="23541" x="869950" y="1981200"/>
          <p14:tracePt t="23568" x="882650" y="1993900"/>
          <p14:tracePt t="23581" x="889000" y="2000250"/>
          <p14:tracePt t="23616" x="895350" y="2000250"/>
          <p14:tracePt t="23634" x="901700" y="2000250"/>
          <p14:tracePt t="23661" x="908050" y="2006600"/>
          <p14:tracePt t="23674" x="914400" y="2012950"/>
          <p14:tracePt t="23714" x="920750" y="2012950"/>
          <p14:tracePt t="23741" x="927100" y="2019300"/>
          <p14:tracePt t="23882" x="920750" y="2019300"/>
          <p14:tracePt t="23893" x="920750" y="2025650"/>
          <p14:tracePt t="23896" x="914400" y="2025650"/>
          <p14:tracePt t="23910" x="914400" y="2032000"/>
          <p14:tracePt t="24070" x="920750" y="2025650"/>
          <p14:tracePt t="24081" x="927100" y="2025650"/>
          <p14:tracePt t="24089" x="927100" y="2019300"/>
          <p14:tracePt t="24093" x="933450" y="2019300"/>
          <p14:tracePt t="24101" x="946150" y="2012950"/>
          <p14:tracePt t="24129" x="952500" y="2012950"/>
          <p14:tracePt t="24141" x="958850" y="2012950"/>
          <p14:tracePt t="24168" x="1009650" y="2012950"/>
          <p14:tracePt t="24181" x="1041400" y="2012950"/>
          <p14:tracePt t="24195" x="1073150" y="2006600"/>
          <p14:tracePt t="24208" x="1098550" y="1993900"/>
          <p14:tracePt t="24235" x="1111250" y="1987550"/>
          <p14:tracePt t="24289" x="1117600" y="1987550"/>
          <p14:tracePt t="24296" x="1123950" y="1987550"/>
          <p14:tracePt t="24301" x="1130300" y="1987550"/>
          <p14:tracePt t="24316" x="1143000" y="1987550"/>
          <p14:tracePt t="24328" x="1155700" y="1987550"/>
          <p14:tracePt t="24473" x="1162050" y="1987550"/>
          <p14:tracePt t="24481" x="1168400" y="1987550"/>
          <p14:tracePt t="24489" x="1174750" y="1987550"/>
          <p14:tracePt t="24501" x="1181100" y="1987550"/>
          <p14:tracePt t="24515" x="1187450" y="1987550"/>
          <p14:tracePt t="24528" x="1193800" y="1987550"/>
          <p14:tracePt t="24589" x="1200150" y="1993900"/>
          <p14:tracePt t="24601" x="1206500" y="1993900"/>
          <p14:tracePt t="24621" x="1212850" y="1993900"/>
          <p14:tracePt t="24625" x="1219200" y="1993900"/>
          <p14:tracePt t="24634" x="1225550" y="1993900"/>
          <p14:tracePt t="24648" x="1231900" y="1993900"/>
          <p14:tracePt t="25050" x="1238250" y="1993900"/>
          <p14:tracePt t="25053" x="1244600" y="1993900"/>
          <p14:tracePt t="25062" x="1250950" y="1993900"/>
          <p14:tracePt t="25075" x="1270000" y="1993900"/>
          <p14:tracePt t="25076" x="1276350" y="1993900"/>
          <p14:tracePt t="25088" x="1289050" y="1993900"/>
          <p14:tracePt t="25102" x="1308100" y="1993900"/>
          <p14:tracePt t="25115" x="1320800" y="1993900"/>
          <p14:tracePt t="25129" x="1339850" y="1993900"/>
          <p14:tracePt t="25142" x="1352550" y="1993900"/>
          <p14:tracePt t="25168" x="1397000" y="1993900"/>
          <p14:tracePt t="25182" x="1416050" y="1993900"/>
          <p14:tracePt t="25195" x="1422400" y="1993900"/>
          <p14:tracePt t="25301" x="1428750" y="1993900"/>
          <p14:tracePt t="25309" x="1435100" y="1993900"/>
          <p14:tracePt t="25501" x="1441450" y="1993900"/>
          <p14:tracePt t="25506" x="1447800" y="1993900"/>
          <p14:tracePt t="25515" x="1454150" y="1993900"/>
          <p14:tracePt t="25528" x="1466850" y="1993900"/>
          <p14:tracePt t="25541" x="1473200" y="1993900"/>
          <p14:tracePt t="25617" x="1479550" y="1993900"/>
          <p14:tracePt t="25632" x="1485900" y="1993900"/>
          <p14:tracePt t="25637" x="1492250" y="1993900"/>
          <p14:tracePt t="25641" x="1498600" y="1993900"/>
          <p14:tracePt t="25649" x="1504950" y="1993900"/>
          <p14:tracePt t="25662" x="1511300" y="1993900"/>
          <p14:tracePt t="25675" x="1517650" y="1993900"/>
          <p14:tracePt t="25702" x="1524000" y="1993900"/>
          <p14:tracePt t="25715" x="1549400" y="1993900"/>
          <p14:tracePt t="25729" x="1574800" y="1993900"/>
          <p14:tracePt t="25742" x="1587500" y="1993900"/>
          <p14:tracePt t="25769" x="1606550" y="1993900"/>
          <p14:tracePt t="25782" x="1619250" y="1993900"/>
          <p14:tracePt t="25795" x="1638300" y="1993900"/>
          <p14:tracePt t="25809" x="1657350" y="1993900"/>
          <p14:tracePt t="25835" x="1695450" y="1993900"/>
          <p14:tracePt t="25849" x="1714500" y="1993900"/>
          <p14:tracePt t="25862" x="1720850" y="1993900"/>
          <p14:tracePt t="25865" x="1727200" y="1993900"/>
          <p14:tracePt t="25881" x="1746250" y="1993900"/>
          <p14:tracePt t="25902" x="1784350" y="1993900"/>
          <p14:tracePt t="25915" x="1809750" y="1993900"/>
          <p14:tracePt t="25929" x="1847850" y="1993900"/>
          <p14:tracePt t="25944" x="1866900" y="1993900"/>
          <p14:tracePt t="25969" x="1879600" y="1993900"/>
          <p14:tracePt t="25982" x="1885950" y="1993900"/>
          <p14:tracePt t="25995" x="1892300" y="1993900"/>
          <p14:tracePt t="26008" x="1898650" y="2000250"/>
          <p14:tracePt t="26036" x="1917700" y="2000250"/>
          <p14:tracePt t="26049" x="1943100" y="2000250"/>
          <p14:tracePt t="26062" x="1968500" y="2000250"/>
          <p14:tracePt t="26075" x="1981200" y="2000250"/>
          <p14:tracePt t="26102" x="1993900" y="2000250"/>
          <p14:tracePt t="26115" x="2000250" y="2000250"/>
          <p14:tracePt t="26129" x="2025650" y="2000250"/>
          <p14:tracePt t="26142" x="2051050" y="2000250"/>
          <p14:tracePt t="26169" x="2127250" y="2000250"/>
          <p14:tracePt t="26182" x="2171700" y="2000250"/>
          <p14:tracePt t="26196" x="2209800" y="2000250"/>
          <p14:tracePt t="26209" x="2266950" y="2000250"/>
          <p14:tracePt t="26236" x="2336800" y="2000250"/>
          <p14:tracePt t="26249" x="2387600" y="2000250"/>
          <p14:tracePt t="26262" x="2425700" y="2000250"/>
          <p14:tracePt t="26276" x="2463800" y="2000250"/>
          <p14:tracePt t="26302" x="2571750" y="2000250"/>
          <p14:tracePt t="26316" x="2635250" y="2000250"/>
          <p14:tracePt t="26329" x="2679700" y="2000250"/>
          <p14:tracePt t="26342" x="2724150" y="2000250"/>
          <p14:tracePt t="26369" x="2838450" y="2000250"/>
          <p14:tracePt t="26382" x="2889250" y="2000250"/>
          <p14:tracePt t="26396" x="2946400" y="2000250"/>
          <p14:tracePt t="26409" x="3028950" y="2000250"/>
          <p14:tracePt t="26436" x="3143250" y="2000250"/>
          <p14:tracePt t="26449" x="3219450" y="2006600"/>
          <p14:tracePt t="26462" x="3263900" y="2012950"/>
          <p14:tracePt t="26476" x="3308350" y="2012950"/>
          <p14:tracePt t="26502" x="3378200" y="2019300"/>
          <p14:tracePt t="26516" x="3403600" y="2019300"/>
          <p14:tracePt t="26529" x="3416300" y="2019300"/>
          <p14:tracePt t="26542" x="3422650" y="2019300"/>
          <p14:tracePt t="26777" x="3416300" y="2019300"/>
          <p14:tracePt t="26784" x="3409950" y="2019300"/>
          <p14:tracePt t="26795" x="3403600" y="2019300"/>
          <p14:tracePt t="26809" x="3397250" y="2019300"/>
          <p14:tracePt t="26822" x="3384550" y="2019300"/>
          <p14:tracePt t="26852" x="3378200" y="2019300"/>
          <p14:tracePt t="26862" x="3371850" y="2019300"/>
          <p14:tracePt t="26877" x="3359150" y="2019300"/>
          <p14:tracePt t="26902" x="3327400" y="2019300"/>
          <p14:tracePt t="27084" x="3333750" y="2019300"/>
          <p14:tracePt t="27093" x="3340100" y="2019300"/>
          <p14:tracePt t="27109" x="3346450" y="2019300"/>
          <p14:tracePt t="27118" x="3352800" y="2019300"/>
          <p14:tracePt t="27125" x="3359150" y="2012950"/>
          <p14:tracePt t="27132" x="3365500" y="2012950"/>
          <p14:tracePt t="27142" x="3378200" y="2006600"/>
          <p14:tracePt t="27144" x="3384550" y="2006600"/>
          <p14:tracePt t="27169" x="3416300" y="1987550"/>
          <p14:tracePt t="27182" x="3429000" y="1987550"/>
          <p14:tracePt t="27196" x="3448050" y="1981200"/>
          <p14:tracePt t="27209" x="3479800" y="1974850"/>
          <p14:tracePt t="27236" x="3517900" y="1968500"/>
          <p14:tracePt t="27249" x="3543300" y="1968500"/>
          <p14:tracePt t="27262" x="3562350" y="1968500"/>
          <p14:tracePt t="27276" x="3581400" y="1968500"/>
          <p14:tracePt t="27303" x="3613150" y="1968500"/>
          <p14:tracePt t="27316" x="3625850" y="1968500"/>
          <p14:tracePt t="27318" x="3632200" y="1968500"/>
          <p14:tracePt t="27330" x="3644900" y="1968500"/>
          <p14:tracePt t="27356" x="3676650" y="1968500"/>
          <p14:tracePt t="27369" x="3702050" y="1968500"/>
          <p14:tracePt t="27382" x="3721100" y="1968500"/>
          <p14:tracePt t="27396" x="3752850" y="1968500"/>
          <p14:tracePt t="27423" x="3790950" y="1968500"/>
          <p14:tracePt t="27436" x="3797300" y="1968500"/>
          <p14:tracePt t="27449" x="3810000" y="1968500"/>
          <p14:tracePt t="27463" x="3816350" y="1968500"/>
          <p14:tracePt t="27489" x="3829050" y="1968500"/>
          <p14:tracePt t="27502" x="3835400" y="1968500"/>
          <p14:tracePt t="27516" x="3841750" y="1968500"/>
          <p14:tracePt t="27737" x="3848100" y="1974850"/>
          <p14:tracePt t="27805" x="3854450" y="1981200"/>
          <p14:tracePt t="27840" x="3860800" y="1981200"/>
          <p14:tracePt t="27845" x="3867150" y="1981200"/>
          <p14:tracePt t="27849" x="3873500" y="1981200"/>
          <p14:tracePt t="27863" x="3892550" y="1981200"/>
          <p14:tracePt t="27865" x="3905250" y="1981200"/>
          <p14:tracePt t="27876" x="3937000" y="1981200"/>
          <p14:tracePt t="27889" x="3975100" y="1981200"/>
          <p14:tracePt t="27903" x="4006850" y="1993900"/>
          <p14:tracePt t="27916" x="4044950" y="1993900"/>
          <p14:tracePt t="27929" x="4064000" y="1993900"/>
          <p14:tracePt t="27956" x="4083050" y="1993900"/>
          <p14:tracePt t="27996" x="4089400" y="1993900"/>
          <p14:tracePt t="28001" x="4095750" y="1993900"/>
          <p14:tracePt t="28023" x="4133850" y="2006600"/>
          <p14:tracePt t="28036" x="4159250" y="2019300"/>
          <p14:tracePt t="28049" x="4165600" y="2019300"/>
          <p14:tracePt t="28063" x="4171950" y="2019300"/>
          <p14:tracePt t="28320" x="4178300" y="2019300"/>
          <p14:tracePt t="28325" x="4184650" y="2019300"/>
          <p14:tracePt t="28330" x="4191000" y="2019300"/>
          <p14:tracePt t="28343" x="4203700" y="2019300"/>
          <p14:tracePt t="28356" x="4229100" y="2019300"/>
          <p14:tracePt t="28370" x="4254500" y="2019300"/>
          <p14:tracePt t="28383" x="4298950" y="2019300"/>
          <p14:tracePt t="28396" x="4375150" y="2019300"/>
          <p14:tracePt t="28423" x="4476750" y="2025650"/>
          <p14:tracePt t="28436" x="4514850" y="2038350"/>
          <p14:tracePt t="28450" x="4533900" y="2051050"/>
          <p14:tracePt t="28463" x="4540250" y="2051050"/>
          <p14:tracePt t="28490" x="4546600" y="2063750"/>
          <p14:tracePt t="28504" x="4546600" y="2082800"/>
          <p14:tracePt t="28516" x="4540250" y="2089150"/>
          <p14:tracePt t="28530" x="4533900" y="2095500"/>
          <p14:tracePt t="28556" x="4514850" y="2108200"/>
          <p14:tracePt t="28569" x="4508500" y="2108200"/>
          <p14:tracePt t="28583" x="4483100" y="2101850"/>
          <p14:tracePt t="28597" x="4457700" y="2082800"/>
          <p14:tracePt t="28623" x="4432300" y="2070100"/>
          <p14:tracePt t="28636" x="4425950" y="2063750"/>
          <p14:tracePt t="28650" x="4425950" y="2057400"/>
          <p14:tracePt t="28663" x="4425950" y="2051050"/>
          <p14:tracePt t="28693" x="4495800" y="2006600"/>
          <p14:tracePt t="28703" x="4514850" y="2000250"/>
          <p14:tracePt t="28716" x="4546600" y="1993900"/>
          <p14:tracePt t="28730" x="4578350" y="1993900"/>
          <p14:tracePt t="28756" x="4660900" y="1993900"/>
          <p14:tracePt t="28770" x="4699000" y="1993900"/>
          <p14:tracePt t="28783" x="4737100" y="1993900"/>
          <p14:tracePt t="28784" x="4743450" y="1993900"/>
          <p14:tracePt t="28796" x="4775200" y="2006600"/>
          <p14:tracePt t="28823" x="4813300" y="2012950"/>
          <p14:tracePt t="28836" x="4819650" y="2012950"/>
          <p14:tracePt t="28981" x="4826000" y="2012950"/>
          <p14:tracePt t="28997" x="4832350" y="2012950"/>
          <p14:tracePt t="29006" x="4838700" y="2012950"/>
          <p14:tracePt t="29024" x="4845050" y="2012950"/>
          <p14:tracePt t="29029" x="4851400" y="2012950"/>
          <p14:tracePt t="29036" x="4864100" y="2012950"/>
          <p14:tracePt t="29050" x="4883150" y="2012950"/>
          <p14:tracePt t="29063" x="4908550" y="2012950"/>
          <p14:tracePt t="29090" x="4940300" y="2012950"/>
          <p14:tracePt t="29103" x="4946650" y="2012950"/>
          <p14:tracePt t="29117" x="4953000" y="2012950"/>
          <p14:tracePt t="29277" x="4946650" y="2012950"/>
          <p14:tracePt t="29285" x="4940300" y="2012950"/>
          <p14:tracePt t="29290" x="4927600" y="2012950"/>
          <p14:tracePt t="29303" x="4895850" y="2025650"/>
          <p14:tracePt t="29319" x="4845050" y="2032000"/>
          <p14:tracePt t="29330" x="4806950" y="2032000"/>
          <p14:tracePt t="29357" x="4787900" y="2032000"/>
          <p14:tracePt t="29384" x="4775200" y="2032000"/>
          <p14:tracePt t="29396" x="4749800" y="2032000"/>
          <p14:tracePt t="29423" x="4705350" y="2032000"/>
          <p14:tracePt t="29437" x="4686300" y="2032000"/>
          <p14:tracePt t="29450" x="4679950" y="2032000"/>
          <p14:tracePt t="29604" x="4686300" y="2025650"/>
          <p14:tracePt t="29608" x="4692650" y="2025650"/>
          <p14:tracePt t="29617" x="4699000" y="2025650"/>
          <p14:tracePt t="29641" x="4705350" y="2025650"/>
          <p14:tracePt t="29649" x="4711700" y="2025650"/>
          <p14:tracePt t="29673" x="4711700" y="2019300"/>
          <p14:tracePt t="29681" x="4718050" y="2012950"/>
          <p14:tracePt t="29690" x="4724400" y="2012950"/>
          <p14:tracePt t="29703" x="4730750" y="2012950"/>
          <p14:tracePt t="29717" x="4743450" y="2012950"/>
          <p14:tracePt t="29730" x="4762500" y="2012950"/>
          <p14:tracePt t="29756" x="4819650" y="2012950"/>
          <p14:tracePt t="29770" x="4832350" y="2012950"/>
          <p14:tracePt t="29784" x="4845050" y="2012950"/>
          <p14:tracePt t="29797" x="4876800" y="2012950"/>
          <p14:tracePt t="29824" x="4921250" y="2006600"/>
          <p14:tracePt t="29837" x="4972050" y="2006600"/>
          <p14:tracePt t="29850" x="5016500" y="2006600"/>
          <p14:tracePt t="29864" x="5060950" y="2006600"/>
          <p14:tracePt t="29893" x="5143500" y="2006600"/>
          <p14:tracePt t="29904" x="5162550" y="2006600"/>
          <p14:tracePt t="29917" x="5187950" y="2006600"/>
          <p14:tracePt t="29930" x="5213350" y="2006600"/>
          <p14:tracePt t="29957" x="5289550" y="2006600"/>
          <p14:tracePt t="29970" x="5340350" y="2006600"/>
          <p14:tracePt t="29984" x="5384800" y="2006600"/>
          <p14:tracePt t="29997" x="5435600" y="2006600"/>
          <p14:tracePt t="30024" x="5492750" y="1987550"/>
          <p14:tracePt t="30037" x="5518150" y="1987550"/>
          <p14:tracePt t="30050" x="5537200" y="1987550"/>
          <p14:tracePt t="30063" x="5549900" y="1987550"/>
          <p14:tracePt t="30067" x="5556250" y="1987550"/>
          <p14:tracePt t="30090" x="5613400" y="1987550"/>
          <p14:tracePt t="30104" x="5645150" y="1987550"/>
          <p14:tracePt t="30117" x="5689600" y="1987550"/>
          <p14:tracePt t="30130" x="5727700" y="1987550"/>
          <p14:tracePt t="30157" x="5797550" y="1987550"/>
          <p14:tracePt t="30170" x="5816600" y="1987550"/>
          <p14:tracePt t="30184" x="5835650" y="1987550"/>
          <p14:tracePt t="30197" x="5842000" y="1987550"/>
          <p14:tracePt t="30224" x="5861050" y="1987550"/>
          <p14:tracePt t="30237" x="5873750" y="1987550"/>
          <p14:tracePt t="30250" x="5892800" y="1987550"/>
          <p14:tracePt t="30263" x="5905500" y="1987550"/>
          <p14:tracePt t="30290" x="5943600" y="1987550"/>
          <p14:tracePt t="30303" x="5962650" y="1987550"/>
          <p14:tracePt t="30317" x="5981700" y="1987550"/>
          <p14:tracePt t="30330" x="6000750" y="1987550"/>
          <p14:tracePt t="30357" x="6038850" y="1987550"/>
          <p14:tracePt t="30370" x="6064250" y="1981200"/>
          <p14:tracePt t="30383" x="6076950" y="1974850"/>
          <p14:tracePt t="30397" x="6089650" y="1974850"/>
          <p14:tracePt t="30424" x="6108700" y="1974850"/>
          <p14:tracePt t="30694" x="6102350" y="1974850"/>
          <p14:tracePt t="30698" x="6096000" y="1974850"/>
          <p14:tracePt t="30704" x="6089650" y="1974850"/>
          <p14:tracePt t="30717" x="6076950" y="1987550"/>
          <p14:tracePt t="30719" x="6070600" y="1993900"/>
          <p14:tracePt t="30730" x="6051550" y="2000250"/>
          <p14:tracePt t="30744" x="6038850" y="2012950"/>
          <p14:tracePt t="30757" x="6026150" y="2019300"/>
          <p14:tracePt t="30770" x="6000750" y="2025650"/>
          <p14:tracePt t="30784" x="5975350" y="2038350"/>
          <p14:tracePt t="30797" x="5930900" y="2051050"/>
          <p14:tracePt t="30799" x="5911850" y="2057400"/>
          <p14:tracePt t="30824" x="5784850" y="2082800"/>
          <p14:tracePt t="30837" x="5721350" y="2095500"/>
          <p14:tracePt t="30850" x="5638800" y="2120900"/>
          <p14:tracePt t="30864" x="5581650" y="2139950"/>
          <p14:tracePt t="30890" x="5283200" y="2190750"/>
          <p14:tracePt t="30904" x="5130800" y="2209800"/>
          <p14:tracePt t="30917" x="4991100" y="2228850"/>
          <p14:tracePt t="30930" x="4857750" y="2247900"/>
          <p14:tracePt t="30957" x="4737100" y="2260600"/>
          <p14:tracePt t="30971" x="4673600" y="2279650"/>
          <p14:tracePt t="30984" x="4603750" y="2286000"/>
          <p14:tracePt t="30997" x="4514850" y="2292350"/>
          <p14:tracePt t="31024" x="4222750" y="2298700"/>
          <p14:tracePt t="31037" x="4121150" y="2298700"/>
          <p14:tracePt t="31051" x="4019550" y="2298700"/>
          <p14:tracePt t="31064" x="3968750" y="2298700"/>
          <p14:tracePt t="31091" x="3848100" y="2317750"/>
          <p14:tracePt t="31104" x="3784600" y="2324100"/>
          <p14:tracePt t="31117" x="3714750" y="2324100"/>
          <p14:tracePt t="31131" x="3581400" y="2324100"/>
          <p14:tracePt t="31159" x="3409950" y="2324100"/>
          <p14:tracePt t="31171" x="3371850" y="2324100"/>
          <p14:tracePt t="31184" x="3359150" y="2324100"/>
          <p14:tracePt t="31197" x="3352800" y="2324100"/>
          <p14:tracePt t="31224" x="3257550" y="2343150"/>
          <p14:tracePt t="31237" x="3187700" y="2343150"/>
          <p14:tracePt t="31251" x="3054350" y="2355850"/>
          <p14:tracePt t="31264" x="2952750" y="2355850"/>
          <p14:tracePt t="31291" x="2851150" y="2355850"/>
          <p14:tracePt t="31304" x="2832100" y="2355850"/>
          <p14:tracePt t="31319" x="2800350" y="2362200"/>
          <p14:tracePt t="31331" x="2768600" y="2362200"/>
          <p14:tracePt t="31357" x="2647950" y="2362200"/>
          <p14:tracePt t="31371" x="2559050" y="2362200"/>
          <p14:tracePt t="31384" x="2476500" y="2362200"/>
          <p14:tracePt t="31397" x="2419350" y="2355850"/>
          <p14:tracePt t="31424" x="2336800" y="2355850"/>
          <p14:tracePt t="31437" x="2286000" y="2355850"/>
          <p14:tracePt t="31451" x="2197100" y="2355850"/>
          <p14:tracePt t="31464" x="2133600" y="2355850"/>
          <p14:tracePt t="31491" x="1968500" y="2349500"/>
          <p14:tracePt t="31506" x="1943100" y="2349500"/>
          <p14:tracePt t="31517" x="1936750" y="2349500"/>
          <p14:tracePt t="31531" x="1924050" y="2349500"/>
          <p14:tracePt t="31558" x="1892300" y="2349500"/>
          <p14:tracePt t="31571" x="1847850" y="2349500"/>
          <p14:tracePt t="31584" x="1816100" y="2349500"/>
          <p14:tracePt t="31598" x="1784350" y="2349500"/>
          <p14:tracePt t="31624" x="1771650" y="2349500"/>
          <p14:tracePt t="31751" x="1765300" y="2349500"/>
          <p14:tracePt t="31767" x="1758950" y="2349500"/>
          <p14:tracePt t="31775" x="1752600" y="2349500"/>
          <p14:tracePt t="31778" x="1746250" y="2349500"/>
          <p14:tracePt t="31786" x="1739900" y="2349500"/>
          <p14:tracePt t="31798" x="1733550" y="2343150"/>
          <p14:tracePt t="31824" x="1708150" y="2330450"/>
          <p14:tracePt t="31882" x="1701800" y="2330450"/>
          <p14:tracePt t="31886" x="1695450" y="2330450"/>
          <p14:tracePt t="31891" x="1689100" y="2330450"/>
          <p14:tracePt t="31904" x="1663700" y="2317750"/>
          <p14:tracePt t="31917" x="1651000" y="2311400"/>
          <p14:tracePt t="31958" x="1638300" y="2311400"/>
          <p14:tracePt t="32043" x="1631950" y="2311400"/>
          <p14:tracePt t="32051" x="1631950" y="2305050"/>
          <p14:tracePt t="32054" x="1625600" y="2305050"/>
          <p14:tracePt t="32183" x="1625600" y="2298700"/>
          <p14:tracePt t="32207" x="1625600" y="2292350"/>
          <p14:tracePt t="32219" x="1625600" y="2286000"/>
          <p14:tracePt t="32239" x="1625600" y="2279650"/>
          <p14:tracePt t="32251" x="1631950" y="2279650"/>
          <p14:tracePt t="32264" x="1631950" y="2273300"/>
          <p14:tracePt t="32278" x="1638300" y="2273300"/>
          <p14:tracePt t="32304" x="1651000" y="2273300"/>
          <p14:tracePt t="32318" x="1663700" y="2273300"/>
          <p14:tracePt t="32344" x="1720850" y="2273300"/>
          <p14:tracePt t="32358" x="1739900" y="2273300"/>
          <p14:tracePt t="32371" x="1771650" y="2273300"/>
          <p14:tracePt t="32384" x="1790700" y="2273300"/>
          <p14:tracePt t="32411" x="1835150" y="2273300"/>
          <p14:tracePt t="32424" x="1866900" y="2273300"/>
          <p14:tracePt t="32426" x="1873250" y="2273300"/>
          <p14:tracePt t="32438" x="1898650" y="2273300"/>
          <p14:tracePt t="32451" x="1943100" y="2273300"/>
          <p14:tracePt t="32478" x="2012950" y="2279650"/>
          <p14:tracePt t="32491" x="2070100" y="2279650"/>
          <p14:tracePt t="32506" x="2127250" y="2286000"/>
          <p14:tracePt t="32518" x="2165350" y="2286000"/>
          <p14:tracePt t="32544" x="2298700" y="2286000"/>
          <p14:tracePt t="32558" x="2362200" y="2286000"/>
          <p14:tracePt t="32571" x="2413000" y="2286000"/>
          <p14:tracePt t="32584" x="2444750" y="2286000"/>
          <p14:tracePt t="32611" x="2470150" y="2286000"/>
          <p14:tracePt t="32624" x="2482850" y="2298700"/>
          <p14:tracePt t="32638" x="2501900" y="2298700"/>
          <p14:tracePt t="32651" x="2533650" y="2298700"/>
          <p14:tracePt t="32678" x="2590800" y="2298700"/>
          <p14:tracePt t="32691" x="2616200" y="2298700"/>
          <p14:tracePt t="32696" x="2622550" y="2298700"/>
          <p14:tracePt t="32704" x="2628900" y="2298700"/>
          <p14:tracePt t="32718" x="2635250" y="2305050"/>
          <p14:tracePt t="32745" x="2660650" y="2305050"/>
          <p14:tracePt t="32758" x="2679700" y="2305050"/>
          <p14:tracePt t="32771" x="2698750" y="2305050"/>
          <p14:tracePt t="32784" x="2724150" y="2305050"/>
          <p14:tracePt t="32811" x="2781300" y="2305050"/>
          <p14:tracePt t="32824" x="2806700" y="2305050"/>
          <p14:tracePt t="32838" x="2838450" y="2305050"/>
          <p14:tracePt t="32852" x="2876550" y="2305050"/>
          <p14:tracePt t="32878" x="2927350" y="2305050"/>
          <p14:tracePt t="32891" x="2940050" y="2305050"/>
          <p14:tracePt t="32905" x="2946400" y="2305050"/>
          <p14:tracePt t="32988" x="2952750" y="2305050"/>
          <p14:tracePt t="32994" x="2959100" y="2305050"/>
          <p14:tracePt t="33019" x="2965450" y="2305050"/>
          <p14:tracePt t="33391" x="2971800" y="2305050"/>
          <p14:tracePt t="33399" x="2978150" y="2305050"/>
          <p14:tracePt t="33498" x="2984500" y="2305050"/>
          <p14:tracePt t="33506" x="2990850" y="2305050"/>
          <p14:tracePt t="33518" x="3003550" y="2305050"/>
          <p14:tracePt t="33531" x="3022600" y="2298700"/>
          <p14:tracePt t="33545" x="3041650" y="2298700"/>
          <p14:tracePt t="33558" x="3060700" y="2298700"/>
          <p14:tracePt t="33571" x="3067050" y="2298700"/>
          <p14:tracePt t="33585" x="3073400" y="2298700"/>
          <p14:tracePt t="33611" x="3079750" y="2298700"/>
          <p14:tracePt t="33625" x="3092450" y="2298700"/>
          <p14:tracePt t="33638" x="3105150" y="2298700"/>
          <p14:tracePt t="33651" x="3117850" y="2298700"/>
          <p14:tracePt t="33678" x="3136900" y="2298700"/>
          <p14:tracePt t="33705" x="3143250" y="2298700"/>
          <p14:tracePt t="33718" x="3149600" y="2298700"/>
          <p14:tracePt t="33745" x="3162300" y="2298700"/>
          <p14:tracePt t="33758" x="3187700" y="2298700"/>
          <p14:tracePt t="33772" x="3206750" y="2298700"/>
          <p14:tracePt t="33785" x="3219450" y="2298700"/>
          <p14:tracePt t="33812" x="3257550" y="2298700"/>
          <p14:tracePt t="33825" x="3276600" y="2298700"/>
          <p14:tracePt t="33838" x="3308350" y="2292350"/>
          <p14:tracePt t="33852" x="3333750" y="2292350"/>
          <p14:tracePt t="33880" x="3397250" y="2279650"/>
          <p14:tracePt t="33892" x="3429000" y="2273300"/>
          <p14:tracePt t="33905" x="3454400" y="2273300"/>
          <p14:tracePt t="33918" x="3486150" y="2273300"/>
          <p14:tracePt t="33945" x="3543300" y="2273300"/>
          <p14:tracePt t="33958" x="3581400" y="2273300"/>
          <p14:tracePt t="33972" x="3606800" y="2273300"/>
          <p14:tracePt t="33985" x="3619500" y="2273300"/>
          <p14:tracePt t="34012" x="3651250" y="2273300"/>
          <p14:tracePt t="34025" x="3663950" y="2273300"/>
          <p14:tracePt t="34038" x="3683000" y="2273300"/>
          <p14:tracePt t="34052" x="3689350" y="2273300"/>
          <p14:tracePt t="34078" x="3727450" y="2273300"/>
          <p14:tracePt t="34092" x="3740150" y="2273300"/>
          <p14:tracePt t="34105" x="3746500" y="2273300"/>
          <p14:tracePt t="34118" x="3759200" y="2273300"/>
          <p14:tracePt t="34163" x="3765550" y="2273300"/>
          <p14:tracePt t="34172" x="3771900" y="2273300"/>
          <p14:tracePt t="34185" x="3790950" y="2273300"/>
          <p14:tracePt t="34212" x="3835400" y="2273300"/>
          <p14:tracePt t="34225" x="3848100" y="2273300"/>
          <p14:tracePt t="34238" x="3867150" y="2273300"/>
          <p14:tracePt t="34253" x="3873500" y="2273300"/>
          <p14:tracePt t="34278" x="3911600" y="2273300"/>
          <p14:tracePt t="34292" x="3924300" y="2273300"/>
          <p14:tracePt t="34305" x="3937000" y="2273300"/>
          <p14:tracePt t="34318" x="3956050" y="2273300"/>
          <p14:tracePt t="34345" x="3987800" y="2273300"/>
          <p14:tracePt t="34358" x="4013200" y="2273300"/>
          <p14:tracePt t="34372" x="4044950" y="2273300"/>
          <p14:tracePt t="34385" x="4064000" y="2273300"/>
          <p14:tracePt t="34412" x="4133850" y="2273300"/>
          <p14:tracePt t="34425" x="4159250" y="2273300"/>
          <p14:tracePt t="34440" x="4197350" y="2273300"/>
          <p14:tracePt t="34452" x="4235450" y="2273300"/>
          <p14:tracePt t="34478" x="4324350" y="2273300"/>
          <p14:tracePt t="34492" x="4368800" y="2273300"/>
          <p14:tracePt t="34507" x="4406900" y="2273300"/>
          <p14:tracePt t="34519" x="4432300" y="2273300"/>
          <p14:tracePt t="34545" x="4470400" y="2273300"/>
          <p14:tracePt t="34558" x="4483100" y="2273300"/>
          <p14:tracePt t="34572" x="4495800" y="2273300"/>
          <p14:tracePt t="34585" x="4502150" y="2273300"/>
          <p14:tracePt t="34612" x="4521200" y="2273300"/>
          <p14:tracePt t="34625" x="4527550" y="2279650"/>
          <p14:tracePt t="34639" x="4540250" y="2279650"/>
          <p14:tracePt t="34652" x="4552950" y="2279650"/>
          <p14:tracePt t="34679" x="4578350" y="2279650"/>
          <p14:tracePt t="34692" x="4584700" y="2279650"/>
          <p14:tracePt t="34706" x="4591050" y="2279650"/>
          <p14:tracePt t="34718" x="4597400" y="2279650"/>
          <p14:tracePt t="34745" x="4603750" y="2279650"/>
          <p14:tracePt t="34759" x="4610100" y="2279650"/>
          <p14:tracePt t="34772" x="4622800" y="2279650"/>
          <p14:tracePt t="34785" x="4635500" y="2279650"/>
          <p14:tracePt t="34812" x="4641850" y="2279650"/>
          <p14:tracePt t="34855" x="4648200" y="2279650"/>
          <p14:tracePt t="34863" x="4654550" y="2279650"/>
          <p14:tracePt t="34881" x="4667250" y="2279650"/>
          <p14:tracePt t="34892" x="4679950" y="2279650"/>
          <p14:tracePt t="34905" x="4699000" y="2279650"/>
          <p14:tracePt t="34919" x="4711700" y="2279650"/>
          <p14:tracePt t="34945" x="4730750" y="2279650"/>
          <p14:tracePt t="34959" x="4743450" y="2279650"/>
          <p14:tracePt t="34972" x="4756150" y="2279650"/>
          <p14:tracePt t="34986" x="4768850" y="2279650"/>
          <p14:tracePt t="35012" x="4806950" y="2279650"/>
          <p14:tracePt t="35025" x="4826000" y="2279650"/>
          <p14:tracePt t="35039" x="4851400" y="2279650"/>
          <p14:tracePt t="35052" x="4870450" y="2279650"/>
          <p14:tracePt t="35079" x="4895850" y="2279650"/>
          <p14:tracePt t="35092" x="4902200" y="2279650"/>
          <p14:tracePt t="35106" x="4914900" y="2279650"/>
          <p14:tracePt t="35119" x="4933950" y="2273300"/>
          <p14:tracePt t="35146" x="4953000" y="2273300"/>
          <p14:tracePt t="35159" x="4972050" y="2266950"/>
          <p14:tracePt t="35172" x="4984750" y="2260600"/>
          <p14:tracePt t="35185" x="4991100" y="2260600"/>
          <p14:tracePt t="35212" x="5029200" y="2254250"/>
          <p14:tracePt t="35225" x="5048250" y="2254250"/>
          <p14:tracePt t="35239" x="5067300" y="2254250"/>
          <p14:tracePt t="35254" x="5086350" y="2254250"/>
          <p14:tracePt t="35279" x="5143500" y="2254250"/>
          <p14:tracePt t="35292" x="5168900" y="2241550"/>
          <p14:tracePt t="35306" x="5187950" y="2241550"/>
          <p14:tracePt t="35319" x="5213350" y="2241550"/>
          <p14:tracePt t="35346" x="5257800" y="2241550"/>
          <p14:tracePt t="35359" x="5289550" y="2235200"/>
          <p14:tracePt t="35372" x="5308600" y="2228850"/>
          <p14:tracePt t="35386" x="5321300" y="2222500"/>
          <p14:tracePt t="35412" x="5353050" y="2222500"/>
          <p14:tracePt t="35426" x="5365750" y="2222500"/>
          <p14:tracePt t="35426" x="5372100" y="2222500"/>
          <p14:tracePt t="35441" x="5378450" y="2222500"/>
          <p14:tracePt t="35452" x="5397500" y="2222500"/>
          <p14:tracePt t="35479" x="5454650" y="2222500"/>
          <p14:tracePt t="35492" x="5486400" y="2222500"/>
          <p14:tracePt t="35506" x="5518150" y="2222500"/>
          <p14:tracePt t="35507" x="5524500" y="2222500"/>
          <p14:tracePt t="35519" x="5543550" y="2222500"/>
          <p14:tracePt t="35546" x="5588000" y="2222500"/>
          <p14:tracePt t="35559" x="5607050" y="2222500"/>
          <p14:tracePt t="35572" x="5613400" y="2222500"/>
          <p14:tracePt t="35585" x="5626100" y="2222500"/>
          <p14:tracePt t="35612" x="5645150" y="2222500"/>
          <p14:tracePt t="35626" x="5651500" y="2222500"/>
          <p14:tracePt t="35639" x="5664200" y="2222500"/>
          <p14:tracePt t="35652" x="5676900" y="2222500"/>
          <p14:tracePt t="35679" x="5734050" y="2222500"/>
          <p14:tracePt t="35693" x="5765800" y="2222500"/>
          <p14:tracePt t="35706" x="5791200" y="2222500"/>
          <p14:tracePt t="35719" x="5822950" y="2222500"/>
          <p14:tracePt t="35746" x="5848350" y="2222500"/>
          <p14:tracePt t="35759" x="5867400" y="2222500"/>
          <p14:tracePt t="35772" x="5873750" y="2222500"/>
          <p14:tracePt t="35786" x="5892800" y="2222500"/>
          <p14:tracePt t="35812" x="5949950" y="2222500"/>
          <p14:tracePt t="35826" x="5975350" y="2222500"/>
          <p14:tracePt t="35839" x="6013450" y="2222500"/>
          <p14:tracePt t="35852" x="6038850" y="2222500"/>
          <p14:tracePt t="35881" x="6070600" y="2222500"/>
          <p14:tracePt t="35892" x="6083300" y="2222500"/>
          <p14:tracePt t="35906" x="6096000" y="2222500"/>
          <p14:tracePt t="35919" x="6115050" y="2216150"/>
          <p14:tracePt t="35946" x="6127750" y="2216150"/>
          <p14:tracePt t="35959" x="6140450" y="2216150"/>
          <p14:tracePt t="35972" x="6146800" y="2216150"/>
          <p14:tracePt t="36012" x="6159500" y="2216150"/>
          <p14:tracePt t="36075" x="6165850" y="2216150"/>
          <p14:tracePt t="36082" x="6172200" y="2216150"/>
          <p14:tracePt t="36091" x="6178550" y="2216150"/>
          <p14:tracePt t="36107" x="6184900" y="2216150"/>
          <p14:tracePt t="36119" x="6191250" y="2216150"/>
          <p14:tracePt t="36145" x="6197600" y="2216150"/>
          <p14:tracePt t="36196" x="6197600" y="2209800"/>
          <p14:tracePt t="36199" x="6203950" y="2209800"/>
          <p14:tracePt t="36212" x="6210300" y="2203450"/>
          <p14:tracePt t="36226" x="6216650" y="2203450"/>
          <p14:tracePt t="36239" x="6223000" y="2203450"/>
          <p14:tracePt t="36255" x="6248400" y="2197100"/>
          <p14:tracePt t="36279" x="6261100" y="2197100"/>
          <p14:tracePt t="36292" x="6273800" y="2197100"/>
          <p14:tracePt t="36306" x="6292850" y="2197100"/>
          <p14:tracePt t="36319" x="6324600" y="2197100"/>
          <p14:tracePt t="36346" x="6388100" y="2197100"/>
          <p14:tracePt t="36359" x="6438900" y="2184400"/>
          <p14:tracePt t="36372" x="6464300" y="2178050"/>
          <p14:tracePt t="36386" x="6496050" y="2171700"/>
          <p14:tracePt t="36412" x="6521450" y="2165350"/>
          <p14:tracePt t="36426" x="6540500" y="2165350"/>
          <p14:tracePt t="36427" x="6546850" y="2165350"/>
          <p14:tracePt t="36439" x="6553200" y="2165350"/>
          <p14:tracePt t="36466" x="6578600" y="2165350"/>
          <p14:tracePt t="36479" x="6591300" y="2165350"/>
          <p14:tracePt t="36493" x="6604000" y="2165350"/>
          <p14:tracePt t="36506" x="6623050" y="2165350"/>
          <p14:tracePt t="36507" x="6629400" y="2165350"/>
          <p14:tracePt t="36533" x="6686550" y="2165350"/>
          <p14:tracePt t="36546" x="6724650" y="2171700"/>
          <p14:tracePt t="36547" x="6737350" y="2171700"/>
          <p14:tracePt t="36559" x="6769100" y="2171700"/>
          <p14:tracePt t="36573" x="6800850" y="2178050"/>
          <p14:tracePt t="36599" x="6832600" y="2184400"/>
          <p14:tracePt t="36613" x="6838950" y="2184400"/>
          <p14:tracePt t="36626" x="6845300" y="2184400"/>
          <p14:tracePt t="36639" x="6870700" y="2184400"/>
          <p14:tracePt t="36666" x="6902450" y="2190750"/>
          <p14:tracePt t="36679" x="6921500" y="2190750"/>
          <p14:tracePt t="36693" x="6934200" y="2190750"/>
          <p14:tracePt t="36706" x="6946900" y="2190750"/>
          <p14:tracePt t="36707" x="6953250" y="2197100"/>
          <p14:tracePt t="36733" x="6985000" y="2203450"/>
          <p14:tracePt t="36746" x="7010400" y="2203450"/>
          <p14:tracePt t="36759" x="7029450" y="2203450"/>
          <p14:tracePt t="36773" x="7035800" y="2203450"/>
          <p14:tracePt t="36800" x="7048500" y="2209800"/>
          <p14:tracePt t="36812" x="7054850" y="2209800"/>
          <p14:tracePt t="36911" x="7061200" y="2209800"/>
          <p14:tracePt t="36991" x="7067550" y="2209800"/>
          <p14:tracePt t="36999" x="7073900" y="2209800"/>
          <p14:tracePt t="37012" x="7080250" y="2209800"/>
          <p14:tracePt t="37026" x="7092950" y="2209800"/>
          <p14:tracePt t="37039" x="7099300" y="2216150"/>
          <p14:tracePt t="37081" x="7105650" y="2216150"/>
          <p14:tracePt t="37093" x="7118350" y="2222500"/>
          <p14:tracePt t="37106" x="7156450" y="2222500"/>
          <p14:tracePt t="37133" x="7194550" y="2222500"/>
          <p14:tracePt t="37146" x="7219950" y="2222500"/>
          <p14:tracePt t="37161" x="7226300" y="2222500"/>
          <p14:tracePt t="37199" x="7232650" y="2222500"/>
          <p14:tracePt t="37299" x="7239000" y="2222500"/>
          <p14:tracePt t="37307" x="7245350" y="2222500"/>
          <p14:tracePt t="37327" x="7251700" y="2222500"/>
          <p14:tracePt t="37332" x="7258050" y="2222500"/>
          <p14:tracePt t="37346" x="7277100" y="2222500"/>
          <p14:tracePt t="37359" x="7283450" y="2222500"/>
          <p14:tracePt t="37534" x="7277100" y="2222500"/>
          <p14:tracePt t="37543" x="7270750" y="2222500"/>
          <p14:tracePt t="37547" x="7264400" y="2222500"/>
          <p14:tracePt t="37559" x="7245350" y="2228850"/>
          <p14:tracePt t="37573" x="7239000" y="2228850"/>
          <p14:tracePt t="37650" x="7239000" y="2222500"/>
          <p14:tracePt t="37655" x="7245350" y="2222500"/>
          <p14:tracePt t="37666" x="7277100" y="2216150"/>
          <p14:tracePt t="37680" x="7327900" y="2203450"/>
          <p14:tracePt t="37695" x="7416800" y="2178050"/>
          <p14:tracePt t="37706" x="7480300" y="2165350"/>
          <p14:tracePt t="37733" x="7575550" y="2159000"/>
          <p14:tracePt t="37746" x="7645400" y="2159000"/>
          <p14:tracePt t="37760" x="7727950" y="2159000"/>
          <p14:tracePt t="37773" x="7829550" y="2178050"/>
          <p14:tracePt t="37800" x="8032750" y="2216150"/>
          <p14:tracePt t="37813" x="8102600" y="2222500"/>
          <p14:tracePt t="37826" x="8166100" y="2228850"/>
          <p14:tracePt t="37840" x="8210550" y="2228850"/>
          <p14:tracePt t="37866" x="8343900" y="2254250"/>
          <p14:tracePt t="37882" x="8401050" y="2260600"/>
          <p14:tracePt t="37893" x="8458200" y="2273300"/>
          <p14:tracePt t="37906" x="8502650" y="2286000"/>
          <p14:tracePt t="37933" x="8534400" y="2286000"/>
          <p14:tracePt t="38011" x="8540750" y="2292350"/>
          <p14:tracePt t="38023" x="8547100" y="2298700"/>
          <p14:tracePt t="38035" x="8553450" y="2298700"/>
          <p14:tracePt t="38123" x="8559800" y="2305050"/>
          <p14:tracePt t="38132" x="8559800" y="2311400"/>
          <p14:tracePt t="38136" x="8566150" y="2317750"/>
          <p14:tracePt t="38147" x="8572500" y="2324100"/>
          <p14:tracePt t="38161" x="8578850" y="2330450"/>
          <p14:tracePt t="38235" x="8578850" y="2336800"/>
          <p14:tracePt t="38239" x="8578850" y="2343150"/>
          <p14:tracePt t="38242" x="8578850" y="2349500"/>
          <p14:tracePt t="38255" x="8578850" y="2362200"/>
          <p14:tracePt t="38266" x="8578850" y="2374900"/>
          <p14:tracePt t="38280" x="8578850" y="2381250"/>
          <p14:tracePt t="38293" x="8578850" y="2387600"/>
          <p14:tracePt t="38337" x="8578850" y="2393950"/>
          <p14:tracePt t="38346" x="8572500" y="2400300"/>
          <p14:tracePt t="38360" x="8566150" y="2406650"/>
          <p14:tracePt t="38373" x="8559800" y="2413000"/>
          <p14:tracePt t="38400" x="8540750" y="2425700"/>
          <p14:tracePt t="38764" x="8534400" y="2425700"/>
          <p14:tracePt t="38773" x="8528050" y="2425700"/>
          <p14:tracePt t="38777" x="8515350" y="2425700"/>
          <p14:tracePt t="38787" x="8502650" y="2425700"/>
          <p14:tracePt t="38800" x="8489950" y="2432050"/>
          <p14:tracePt t="38813" x="8483600" y="2432050"/>
          <p14:tracePt t="38827" x="8470900" y="2432050"/>
          <p14:tracePt t="38840" x="8458200" y="2438400"/>
          <p14:tracePt t="38867" x="8439150" y="2444750"/>
          <p14:tracePt t="38880" x="8394700" y="2451100"/>
          <p14:tracePt t="38893" x="8337550" y="2470150"/>
          <p14:tracePt t="38907" x="8274050" y="2489200"/>
          <p14:tracePt t="38933" x="8070850" y="2527300"/>
          <p14:tracePt t="38947" x="7937500" y="2540000"/>
          <p14:tracePt t="38960" x="7759700" y="2571750"/>
          <p14:tracePt t="38973" x="7600950" y="2590800"/>
          <p14:tracePt t="39000" x="7175500" y="2647950"/>
          <p14:tracePt t="39013" x="7010400" y="2667000"/>
          <p14:tracePt t="39027" x="6858000" y="2692400"/>
          <p14:tracePt t="39040" x="6654800" y="2724150"/>
          <p14:tracePt t="39067" x="6305550" y="2768600"/>
          <p14:tracePt t="39080" x="6026150" y="2787650"/>
          <p14:tracePt t="39093" x="5803900" y="2794000"/>
          <p14:tracePt t="39107" x="5594350" y="2794000"/>
          <p14:tracePt t="39133" x="5175250" y="2794000"/>
          <p14:tracePt t="39147" x="5022850" y="2794000"/>
          <p14:tracePt t="39148" x="4978400" y="2794000"/>
          <p14:tracePt t="39162" x="4832350" y="2794000"/>
          <p14:tracePt t="39174" x="4686300" y="2794000"/>
          <p14:tracePt t="39200" x="4356100" y="2794000"/>
          <p14:tracePt t="39214" x="4241800" y="2794000"/>
          <p14:tracePt t="39227" x="4152900" y="2794000"/>
          <p14:tracePt t="39240" x="4083050" y="2794000"/>
          <p14:tracePt t="39267" x="4038600" y="2794000"/>
          <p14:tracePt t="39280" x="3981450" y="2794000"/>
          <p14:tracePt t="39294" x="3924300" y="2794000"/>
          <p14:tracePt t="39307" x="3854450" y="2794000"/>
          <p14:tracePt t="39334" x="3689350" y="2794000"/>
          <p14:tracePt t="39347" x="3619500" y="2794000"/>
          <p14:tracePt t="39360" x="3568700" y="2794000"/>
          <p14:tracePt t="39374" x="3530600" y="2794000"/>
          <p14:tracePt t="39400" x="3397250" y="2787650"/>
          <p14:tracePt t="39414" x="3295650" y="2787650"/>
          <p14:tracePt t="39427" x="3200400" y="2787650"/>
          <p14:tracePt t="39441" x="3092450" y="2781300"/>
          <p14:tracePt t="39467" x="2978150" y="2768600"/>
          <p14:tracePt t="39480" x="2914650" y="2768600"/>
          <p14:tracePt t="39494" x="2857500" y="2768600"/>
          <p14:tracePt t="39507" x="2800350" y="2768600"/>
          <p14:tracePt t="39534" x="2660650" y="2768600"/>
          <p14:tracePt t="39547" x="2597150" y="2768600"/>
          <p14:tracePt t="39560" x="2546350" y="2768600"/>
          <p14:tracePt t="39574" x="2514600" y="2768600"/>
          <p14:tracePt t="39600" x="2413000" y="2768600"/>
          <p14:tracePt t="39614" x="2343150" y="2768600"/>
          <p14:tracePt t="39629" x="2228850" y="2768600"/>
          <p14:tracePt t="39640" x="2133600" y="2768600"/>
          <p14:tracePt t="39667" x="1993900" y="2762250"/>
          <p14:tracePt t="39680" x="1930400" y="2762250"/>
          <p14:tracePt t="39694" x="1898650" y="2762250"/>
          <p14:tracePt t="39707" x="1854200" y="2762250"/>
          <p14:tracePt t="39734" x="1682750" y="2762250"/>
          <p14:tracePt t="39747" x="1581150" y="2755900"/>
          <p14:tracePt t="39760" x="1498600" y="2749550"/>
          <p14:tracePt t="39774" x="1454150" y="2743200"/>
          <p14:tracePt t="39800" x="1384300" y="2730500"/>
          <p14:tracePt t="39816" x="1365250" y="2724150"/>
          <p14:tracePt t="39827" x="1339850" y="2724150"/>
          <p14:tracePt t="39841" x="1308100" y="2717800"/>
          <p14:tracePt t="39867" x="1276350" y="2705100"/>
          <p14:tracePt t="39880" x="1250950" y="2698750"/>
          <p14:tracePt t="39894" x="1244600" y="2692400"/>
          <p14:tracePt t="39907" x="1231900" y="2679700"/>
          <p14:tracePt t="39934" x="1193800" y="2679700"/>
          <p14:tracePt t="39947" x="1168400" y="2673350"/>
          <p14:tracePt t="39960" x="1136650" y="2667000"/>
          <p14:tracePt t="39974" x="1111250" y="2660650"/>
          <p14:tracePt t="40000" x="1098550" y="2660650"/>
          <p14:tracePt t="40072" x="1092200" y="2654300"/>
          <p14:tracePt t="40084" x="1092200" y="2647950"/>
          <p14:tracePt t="40097" x="1085850" y="2641600"/>
          <p14:tracePt t="40105" x="1079500" y="2635250"/>
          <p14:tracePt t="40165" x="1079500" y="2628900"/>
          <p14:tracePt t="40184" x="1079500" y="2622550"/>
          <p14:tracePt t="40193" x="1079500" y="2616200"/>
          <p14:tracePt t="40293" x="1079500" y="2609850"/>
          <p14:tracePt t="40307" x="1085850" y="2603500"/>
          <p14:tracePt t="40321" x="1098550" y="2597150"/>
          <p14:tracePt t="40347" x="1098550" y="2590800"/>
          <p14:tracePt t="40361" x="1104900" y="2590800"/>
          <p14:tracePt t="40409" x="1111250" y="2590800"/>
          <p14:tracePt t="40477" x="1117600" y="2590800"/>
          <p14:tracePt t="40497" x="1117600" y="2584450"/>
          <p14:tracePt t="40509" x="1123950" y="2584450"/>
          <p14:tracePt t="40553" x="1130300" y="2584450"/>
          <p14:tracePt t="40605" x="1136650" y="2584450"/>
          <p14:tracePt t="40609" x="1143000" y="2584450"/>
          <p14:tracePt t="40615" x="1149350" y="2584450"/>
          <p14:tracePt t="40630" x="1162050" y="2584450"/>
          <p14:tracePt t="40641" x="1168400" y="2584450"/>
          <p14:tracePt t="40654" x="1174750" y="2584450"/>
          <p14:tracePt t="40667" x="1187450" y="2584450"/>
          <p14:tracePt t="40681" x="1200150" y="2584450"/>
          <p14:tracePt t="40694" x="1219200" y="2584450"/>
          <p14:tracePt t="40708" x="1244600" y="2584450"/>
          <p14:tracePt t="40709" x="1257300" y="2584450"/>
          <p14:tracePt t="40734" x="1352550" y="2584450"/>
          <p14:tracePt t="40748" x="1403350" y="2584450"/>
          <p14:tracePt t="40761" x="1447800" y="2584450"/>
          <p14:tracePt t="40774" x="1479550" y="2584450"/>
          <p14:tracePt t="40801" x="1549400" y="2584450"/>
          <p14:tracePt t="40814" x="1587500" y="2597150"/>
          <p14:tracePt t="40828" x="1638300" y="2609850"/>
          <p14:tracePt t="40841" x="1720850" y="2609850"/>
          <p14:tracePt t="40868" x="1898650" y="2628900"/>
          <p14:tracePt t="40881" x="1981200" y="2647950"/>
          <p14:tracePt t="40894" x="2025650" y="2647950"/>
          <p14:tracePt t="40908" x="2051050" y="2660650"/>
          <p14:tracePt t="40934" x="2070100" y="2667000"/>
          <p14:tracePt t="40948" x="2082800" y="2667000"/>
          <p14:tracePt t="40961" x="2108200" y="2667000"/>
          <p14:tracePt t="40974" x="2139950" y="2667000"/>
          <p14:tracePt t="41001" x="2247900" y="2667000"/>
          <p14:tracePt t="41014" x="2286000" y="2667000"/>
          <p14:tracePt t="41027" x="2311400" y="2667000"/>
          <p14:tracePt t="41054" x="2336800" y="2667000"/>
          <p14:tracePt t="41068" x="2349500" y="2667000"/>
          <p14:tracePt t="41080" x="2355850" y="2667000"/>
          <p14:tracePt t="41094" x="2368550" y="2667000"/>
          <p14:tracePt t="41096" x="2374900" y="2667000"/>
          <p14:tracePt t="41121" x="2406650" y="2667000"/>
          <p14:tracePt t="41134" x="2432050" y="2660650"/>
          <p14:tracePt t="41148" x="2476500" y="2660650"/>
          <p14:tracePt t="41161" x="2540000" y="2660650"/>
          <p14:tracePt t="41188" x="2616200" y="2660650"/>
          <p14:tracePt t="41201" x="2622550" y="2660650"/>
          <p14:tracePt t="41214" x="2628900" y="2660650"/>
          <p14:tracePt t="41228" x="2635250" y="2660650"/>
          <p14:tracePt t="41255" x="2667000" y="2641600"/>
          <p14:tracePt t="41256" x="2679700" y="2641600"/>
          <p14:tracePt t="41268" x="2705100" y="2641600"/>
          <p14:tracePt t="41281" x="2743200" y="2641600"/>
          <p14:tracePt t="41294" x="2768600" y="2628900"/>
          <p14:tracePt t="41321" x="2774950" y="2628900"/>
          <p14:tracePt t="41380" x="2781300" y="2628900"/>
          <p14:tracePt t="41389" x="2794000" y="2628900"/>
          <p14:tracePt t="41393" x="2800350" y="2622550"/>
          <p14:tracePt t="41401" x="2813050" y="2616200"/>
          <p14:tracePt t="41414" x="2819400" y="2609850"/>
          <p14:tracePt t="41428" x="2825750" y="2609850"/>
          <p14:tracePt t="41506" x="2832100" y="2609850"/>
          <p14:tracePt t="41510" x="2838450" y="2609850"/>
          <p14:tracePt t="41521" x="2857500" y="2609850"/>
          <p14:tracePt t="41534" x="2870200" y="2603500"/>
          <p14:tracePt t="41548" x="2882900" y="2603500"/>
          <p14:tracePt t="41561" x="2889250" y="2603500"/>
          <p14:tracePt t="41625" x="2895600" y="2603500"/>
          <p14:tracePt t="41632" x="2914650" y="2603500"/>
          <p14:tracePt t="41643" x="2927350" y="2603500"/>
          <p14:tracePt t="41668" x="2978150" y="2603500"/>
          <p14:tracePt t="41681" x="3016250" y="2603500"/>
          <p14:tracePt t="41694" x="3041650" y="2603500"/>
          <p14:tracePt t="41721" x="3092450" y="2603500"/>
          <p14:tracePt t="41734" x="3117850" y="2603500"/>
          <p14:tracePt t="41748" x="3136900" y="2603500"/>
          <p14:tracePt t="41761" x="3155950" y="2603500"/>
          <p14:tracePt t="41949" x="3149600" y="2603500"/>
          <p14:tracePt t="41957" x="3143250" y="2603500"/>
          <p14:tracePt t="41961" x="3136900" y="2603500"/>
          <p14:tracePt t="41974" x="3124200" y="2609850"/>
          <p14:tracePt t="41988" x="3105150" y="2609850"/>
          <p14:tracePt t="41989" x="3098800" y="2603500"/>
          <p14:tracePt t="42001" x="3073400" y="2597150"/>
          <p14:tracePt t="42014" x="3048000" y="2590800"/>
          <p14:tracePt t="42028" x="3022600" y="2590800"/>
          <p14:tracePt t="42055" x="2978150" y="2584450"/>
          <p14:tracePt t="42068" x="2965450" y="2584450"/>
          <p14:tracePt t="42069" x="2959100" y="2584450"/>
          <p14:tracePt t="42081" x="2952750" y="2584450"/>
          <p14:tracePt t="42164" x="2946400" y="2578100"/>
          <p14:tracePt t="42193" x="2946400" y="2571750"/>
          <p14:tracePt t="42205" x="2952750" y="2571750"/>
          <p14:tracePt t="42209" x="2952750" y="2565400"/>
          <p14:tracePt t="42214" x="2959100" y="2565400"/>
          <p14:tracePt t="42228" x="2971800" y="2565400"/>
          <p14:tracePt t="42241" x="3009900" y="2546350"/>
          <p14:tracePt t="42255" x="3041650" y="2546350"/>
          <p14:tracePt t="42268" x="3086100" y="2546350"/>
          <p14:tracePt t="42281" x="3168650" y="2546350"/>
          <p14:tracePt t="42295" x="3238500" y="2546350"/>
          <p14:tracePt t="42321" x="3454400" y="2546350"/>
          <p14:tracePt t="42335" x="3536950" y="2546350"/>
          <p14:tracePt t="42348" x="3632200" y="2546350"/>
          <p14:tracePt t="42362" x="3702050" y="2546350"/>
          <p14:tracePt t="42388" x="3848100" y="2546350"/>
          <p14:tracePt t="42401" x="3898900" y="2533650"/>
          <p14:tracePt t="42415" x="3956050" y="2533650"/>
          <p14:tracePt t="42428" x="4013200" y="2533650"/>
          <p14:tracePt t="42455" x="4127500" y="2533650"/>
          <p14:tracePt t="42468" x="4191000" y="2533650"/>
          <p14:tracePt t="42481" x="4235450" y="2533650"/>
          <p14:tracePt t="42495" x="4273550" y="2533650"/>
          <p14:tracePt t="42521" x="4375150" y="2533650"/>
          <p14:tracePt t="42535" x="4425950" y="2533650"/>
          <p14:tracePt t="42548" x="4483100" y="2533650"/>
          <p14:tracePt t="42561" x="4527550" y="2533650"/>
          <p14:tracePt t="42588" x="4603750" y="2533650"/>
          <p14:tracePt t="42601" x="4622800" y="2533650"/>
          <p14:tracePt t="42615" x="4641850" y="2533650"/>
          <p14:tracePt t="42630" x="4660900" y="2533650"/>
          <p14:tracePt t="42655" x="4699000" y="2533650"/>
          <p14:tracePt t="42668" x="4724400" y="2533650"/>
          <p14:tracePt t="42681" x="4756150" y="2533650"/>
          <p14:tracePt t="42695" x="4775200" y="2533650"/>
          <p14:tracePt t="42722" x="4813300" y="2533650"/>
          <p14:tracePt t="42734" x="4819650" y="2533650"/>
          <p14:tracePt t="42805" x="4826000" y="2533650"/>
          <p14:tracePt t="42829" x="4832350" y="2533650"/>
          <p14:tracePt t="42841" x="4838700" y="2533650"/>
          <p14:tracePt t="42854" x="4845050" y="2533650"/>
          <p14:tracePt t="42889" x="4851400" y="2540000"/>
          <p14:tracePt t="42909" x="4857750" y="2540000"/>
          <p14:tracePt t="42925" x="4864100" y="2546350"/>
          <p14:tracePt t="42944" x="4864100" y="2552700"/>
          <p14:tracePt t="42953" x="4864100" y="2559050"/>
          <p14:tracePt t="42961" x="4864100" y="2565400"/>
          <p14:tracePt t="42988" x="4819650" y="2584450"/>
          <p14:tracePt t="43002" x="4775200" y="2590800"/>
          <p14:tracePt t="43015" x="4718050" y="2597150"/>
          <p14:tracePt t="43028" x="4648200" y="2609850"/>
          <p14:tracePt t="43055" x="4591050" y="2616200"/>
          <p14:tracePt t="43069" x="4572000" y="2616200"/>
          <p14:tracePt t="43082" x="4552950" y="2616200"/>
          <p14:tracePt t="43095" x="4521200" y="2635250"/>
          <p14:tracePt t="43122" x="4406900" y="2635250"/>
          <p14:tracePt t="43135" x="4362450" y="2635250"/>
          <p14:tracePt t="43148" x="4318000" y="2628900"/>
          <p14:tracePt t="43162" x="4298950" y="2622550"/>
          <p14:tracePt t="43202" x="4292600" y="2616200"/>
          <p14:tracePt t="43215" x="4292600" y="2597150"/>
          <p14:tracePt t="43228" x="4292600" y="2565400"/>
          <p14:tracePt t="43255" x="4305300" y="2527300"/>
          <p14:tracePt t="43268" x="4330700" y="2495550"/>
          <p14:tracePt t="43282" x="4356100" y="2470150"/>
          <p14:tracePt t="43295" x="4394200" y="2451100"/>
          <p14:tracePt t="43322" x="4495800" y="2419350"/>
          <p14:tracePt t="43335" x="4552950" y="2406650"/>
          <p14:tracePt t="43348" x="4629150" y="2406650"/>
          <p14:tracePt t="43362" x="4699000" y="2406650"/>
          <p14:tracePt t="43388" x="4826000" y="2419350"/>
          <p14:tracePt t="43402" x="4876800" y="2425700"/>
          <p14:tracePt t="43415" x="4895850" y="2432050"/>
          <p14:tracePt t="43428" x="4940300" y="2432050"/>
          <p14:tracePt t="43455" x="4997450" y="2438400"/>
          <p14:tracePt t="43468" x="5016500" y="2444750"/>
          <p14:tracePt t="43482" x="5035550" y="2444750"/>
          <p14:tracePt t="43495" x="5048250" y="2451100"/>
          <p14:tracePt t="43522" x="5067300" y="2457450"/>
          <p14:tracePt t="43535" x="5073650" y="2463800"/>
          <p14:tracePt t="43562" x="5086350" y="2476500"/>
          <p14:tracePt t="43588" x="5124450" y="2501900"/>
          <p14:tracePt t="43602" x="5143500" y="2514600"/>
          <p14:tracePt t="43615" x="5168900" y="2520950"/>
          <p14:tracePt t="43631" x="5207000" y="2527300"/>
          <p14:tracePt t="43655" x="5257800" y="2540000"/>
          <p14:tracePt t="43668" x="5308600" y="2552700"/>
          <p14:tracePt t="43682" x="5365750" y="2559050"/>
          <p14:tracePt t="43695" x="5435600" y="2565400"/>
          <p14:tracePt t="43722" x="5632450" y="2590800"/>
          <p14:tracePt t="43735" x="5689600" y="2597150"/>
          <p14:tracePt t="43748" x="5746750" y="2597150"/>
          <p14:tracePt t="43762" x="5765800" y="2597150"/>
          <p14:tracePt t="43789" x="5810250" y="2590800"/>
          <p14:tracePt t="43802" x="5842000" y="2590800"/>
          <p14:tracePt t="43818" x="5892800" y="2590800"/>
          <p14:tracePt t="43828" x="5937250" y="2590800"/>
          <p14:tracePt t="43855" x="6007100" y="2590800"/>
          <p14:tracePt t="43869" x="6032500" y="2590800"/>
          <p14:tracePt t="43884" x="6038850" y="2590800"/>
          <p14:tracePt t="43895" x="6045200" y="2590800"/>
          <p14:tracePt t="43922" x="6064250" y="2584450"/>
          <p14:tracePt t="43935" x="6076950" y="2578100"/>
          <p14:tracePt t="43949" x="6089650" y="2578100"/>
          <p14:tracePt t="43989" x="6121400" y="2571750"/>
          <p14:tracePt t="44004" x="6134100" y="2571750"/>
          <p14:tracePt t="44015" x="6140450" y="2571750"/>
          <p14:tracePt t="44028" x="6146800" y="2571750"/>
          <p14:tracePt t="44056" x="6178550" y="2552700"/>
          <p14:tracePt t="44068" x="6197600" y="2552700"/>
          <p14:tracePt t="44082" x="6203950" y="2552700"/>
          <p14:tracePt t="44095" x="6216650" y="2552700"/>
          <p14:tracePt t="44122" x="6223000" y="2552700"/>
          <p14:tracePt t="44468" x="6223000" y="2546350"/>
          <p14:tracePt t="44481" x="6223000" y="2540000"/>
          <p14:tracePt t="44489" x="6216650" y="2540000"/>
          <p14:tracePt t="44497" x="6210300" y="2540000"/>
          <p14:tracePt t="44513" x="6203950" y="2540000"/>
          <p14:tracePt t="44522" x="6197600" y="2540000"/>
          <p14:tracePt t="44572" x="6191250" y="2540000"/>
          <p14:tracePt t="44740" x="6197600" y="2540000"/>
          <p14:tracePt t="44745" x="6210300" y="2540000"/>
          <p14:tracePt t="44749" x="6223000" y="2540000"/>
          <p14:tracePt t="44762" x="6286500" y="2540000"/>
          <p14:tracePt t="44776" x="6356350" y="2540000"/>
          <p14:tracePt t="44789" x="6451600" y="2540000"/>
          <p14:tracePt t="44802" x="6496050" y="2540000"/>
          <p14:tracePt t="44818" x="6534150" y="2540000"/>
          <p14:tracePt t="44829" x="6546850" y="2546350"/>
          <p14:tracePt t="44856" x="6559550" y="2546350"/>
          <p14:tracePt t="44869" x="6572250" y="2546350"/>
          <p14:tracePt t="44884" x="6584950" y="2546350"/>
          <p14:tracePt t="44944" x="6591300" y="2552700"/>
          <p14:tracePt t="44957" x="6591300" y="2559050"/>
          <p14:tracePt t="44964" x="6591300" y="2565400"/>
          <p14:tracePt t="44976" x="6591300" y="2571750"/>
          <p14:tracePt t="45025" x="6597650" y="2578100"/>
          <p14:tracePt t="45032" x="6604000" y="2578100"/>
          <p14:tracePt t="45037" x="6610350" y="2584450"/>
          <p14:tracePt t="45056" x="6642100" y="2597150"/>
          <p14:tracePt t="45069" x="6680200" y="2616200"/>
          <p14:tracePt t="45082" x="6705600" y="2622550"/>
          <p14:tracePt t="45096" x="6750050" y="2628900"/>
          <p14:tracePt t="45122" x="6902450" y="2679700"/>
          <p14:tracePt t="45136" x="7067550" y="2698750"/>
          <p14:tracePt t="45149" x="7239000" y="2717800"/>
          <p14:tracePt t="45162" x="7321550" y="2730500"/>
          <p14:tracePt t="45189" x="7391400" y="2736850"/>
          <p14:tracePt t="45258" x="7385050" y="2743200"/>
          <p14:tracePt t="45261" x="7372350" y="2749550"/>
          <p14:tracePt t="45269" x="7327900" y="2755900"/>
          <p14:tracePt t="45283" x="7232650" y="2762250"/>
          <p14:tracePt t="45296" x="7137400" y="2768600"/>
          <p14:tracePt t="45297" x="7112000" y="2768600"/>
          <p14:tracePt t="45309" x="7042150" y="2768600"/>
          <p14:tracePt t="45322" x="7016750" y="2768600"/>
          <p14:tracePt t="45336" x="7004050" y="2768600"/>
          <p14:tracePt t="45337" x="6991350" y="2768600"/>
          <p14:tracePt t="45349" x="6934200" y="2768600"/>
          <p14:tracePt t="45363" x="6851650" y="2768600"/>
          <p14:tracePt t="45389" x="6540500" y="2724150"/>
          <p14:tracePt t="45402" x="6419850" y="2698750"/>
          <p14:tracePt t="45416" x="6318250" y="2686050"/>
          <p14:tracePt t="45429" x="6210300" y="2660650"/>
          <p14:tracePt t="45456" x="6089650" y="2603500"/>
          <p14:tracePt t="45469" x="6007100" y="2565400"/>
          <p14:tracePt t="45482" x="5918200" y="2508250"/>
          <p14:tracePt t="45496" x="5829300" y="2451100"/>
          <p14:tracePt t="45522" x="5638800" y="2311400"/>
          <p14:tracePt t="45536" x="5588000" y="2260600"/>
          <p14:tracePt t="45537" x="5581650" y="2247900"/>
          <p14:tracePt t="45549" x="5556250" y="2197100"/>
          <p14:tracePt t="45576" x="5549900" y="2063750"/>
          <p14:tracePt t="45577" x="5549900" y="2038350"/>
          <p14:tracePt t="45589" x="5568950" y="1955800"/>
          <p14:tracePt t="45602" x="5594350" y="1905000"/>
          <p14:tracePt t="45616" x="5619750" y="1860550"/>
          <p14:tracePt t="45617" x="5632450" y="1847850"/>
          <p14:tracePt t="45643" x="5727700" y="1758950"/>
          <p14:tracePt t="45656" x="5784850" y="1727200"/>
          <p14:tracePt t="45669" x="5886450" y="1701800"/>
          <p14:tracePt t="45683" x="5981700" y="1682750"/>
          <p14:tracePt t="45709" x="6165850" y="1663700"/>
          <p14:tracePt t="45723" x="6235700" y="1663700"/>
          <p14:tracePt t="45736" x="6324600" y="1663700"/>
          <p14:tracePt t="45749" x="6394450" y="1676400"/>
          <p14:tracePt t="45776" x="6540500" y="1765300"/>
          <p14:tracePt t="45789" x="6584950" y="1797050"/>
          <p14:tracePt t="45803" x="6623050" y="1841500"/>
          <p14:tracePt t="45817" x="6654800" y="1911350"/>
          <p14:tracePt t="45843" x="6680200" y="2019300"/>
          <p14:tracePt t="45856" x="6680200" y="2089150"/>
          <p14:tracePt t="45869" x="6673850" y="2159000"/>
          <p14:tracePt t="45883" x="6635750" y="2222500"/>
          <p14:tracePt t="45909" x="6521450" y="2343150"/>
          <p14:tracePt t="45923" x="6483350" y="2362200"/>
          <p14:tracePt t="45936" x="6426200" y="2406650"/>
          <p14:tracePt t="45949" x="6407150" y="2419350"/>
          <p14:tracePt t="45976" x="6369050" y="2451100"/>
          <p14:tracePt t="45989" x="6356350" y="2463800"/>
          <p14:tracePt t="46005" x="6337300" y="2463800"/>
          <p14:tracePt t="46016" x="6318250" y="2470150"/>
          <p14:tracePt t="46043" x="6299200" y="2482850"/>
          <p14:tracePt t="46056" x="6292850" y="2489200"/>
          <p14:tracePt t="46369" x="6286500" y="2489200"/>
          <p14:tracePt t="46373" x="6286500" y="2495550"/>
          <p14:tracePt t="46377" x="6280150" y="2501900"/>
          <p14:tracePt t="46389" x="6261100" y="2514600"/>
          <p14:tracePt t="46403" x="6203950" y="2546350"/>
          <p14:tracePt t="46416" x="6102350" y="2597150"/>
          <p14:tracePt t="46443" x="5740400" y="2698750"/>
          <p14:tracePt t="46444" x="5670550" y="2717800"/>
          <p14:tracePt t="46456" x="5461000" y="2781300"/>
          <p14:tracePt t="46470" x="5257800" y="2844800"/>
          <p14:tracePt t="46483" x="4984750" y="2921000"/>
          <p14:tracePt t="46510" x="4552950" y="3016250"/>
          <p14:tracePt t="46523" x="4260850" y="3060700"/>
          <p14:tracePt t="46536" x="4064000" y="3079750"/>
          <p14:tracePt t="46550" x="3886200" y="3105150"/>
          <p14:tracePt t="46576" x="3568700" y="3143250"/>
          <p14:tracePt t="46590" x="3460750" y="3162300"/>
          <p14:tracePt t="46603" x="3314700" y="3181350"/>
          <p14:tracePt t="46616" x="3213100" y="3194050"/>
          <p14:tracePt t="46643" x="3003550" y="3219450"/>
          <p14:tracePt t="46656" x="2940050" y="3219450"/>
          <p14:tracePt t="46670" x="2876550" y="3225800"/>
          <p14:tracePt t="46683" x="2781300" y="3238500"/>
          <p14:tracePt t="46710" x="2609850" y="3257550"/>
          <p14:tracePt t="46723" x="2501900" y="3263900"/>
          <p14:tracePt t="46736" x="2432050" y="3270250"/>
          <p14:tracePt t="46750" x="2368550" y="3276600"/>
          <p14:tracePt t="46751" x="2355850" y="3282950"/>
          <p14:tracePt t="46776" x="2292350" y="3295650"/>
          <p14:tracePt t="46790" x="2273300" y="3295650"/>
          <p14:tracePt t="46803" x="2266950" y="3295650"/>
          <p14:tracePt t="46816" x="2254250" y="3302000"/>
          <p14:tracePt t="46843" x="2209800" y="3302000"/>
          <p14:tracePt t="46856" x="2184400" y="3302000"/>
          <p14:tracePt t="46870" x="2152650" y="3302000"/>
          <p14:tracePt t="46883" x="2114550" y="3302000"/>
          <p14:tracePt t="46910" x="2057400" y="3302000"/>
          <p14:tracePt t="46923" x="2025650" y="3302000"/>
          <p14:tracePt t="46936" x="2000250" y="3302000"/>
          <p14:tracePt t="46950" x="1974850" y="3302000"/>
          <p14:tracePt t="46976" x="1924050" y="3289300"/>
          <p14:tracePt t="46990" x="1905000" y="3289300"/>
          <p14:tracePt t="47005" x="1860550" y="3289300"/>
          <p14:tracePt t="47016" x="1822450" y="3289300"/>
          <p14:tracePt t="47018" x="1809750" y="3289300"/>
          <p14:tracePt t="47043" x="1752600" y="3295650"/>
          <p14:tracePt t="47056" x="1739900" y="3295650"/>
          <p14:tracePt t="47070" x="1733550" y="3289300"/>
          <p14:tracePt t="47083" x="1733550" y="3270250"/>
          <p14:tracePt t="47110" x="1758950" y="3257550"/>
          <p14:tracePt t="47123" x="1771650" y="3251200"/>
          <p14:tracePt t="47136" x="1778000" y="3232150"/>
          <p14:tracePt t="47150" x="1778000" y="3219450"/>
          <p14:tracePt t="47176" x="1790700" y="3200400"/>
          <p14:tracePt t="47203" x="1790700" y="3194050"/>
          <p14:tracePt t="47216" x="1797050" y="3194050"/>
          <p14:tracePt t="47283" x="1797050" y="3187700"/>
          <p14:tracePt t="47287" x="1803400" y="3181350"/>
          <p14:tracePt t="47296" x="1822450" y="3168650"/>
          <p14:tracePt t="47310" x="1822450" y="3149600"/>
          <p14:tracePt t="47323" x="1816100" y="3111500"/>
          <p14:tracePt t="47336" x="1809750" y="3086100"/>
          <p14:tracePt t="47350" x="1809750" y="3079750"/>
          <p14:tracePt t="47376" x="1809750" y="3073400"/>
          <p14:tracePt t="47403" x="1809750" y="3067050"/>
          <p14:tracePt t="47467" x="1803400" y="3060700"/>
          <p14:tracePt t="47478" x="1797050" y="3060700"/>
          <p14:tracePt t="47491" x="1790700" y="3060700"/>
          <p14:tracePt t="47510" x="1778000" y="3060700"/>
          <p14:tracePt t="47523" x="1765300" y="3067050"/>
          <p14:tracePt t="47537" x="1758950" y="3067050"/>
          <p14:tracePt t="47550" x="1752600" y="3067050"/>
          <p14:tracePt t="47577" x="1746250" y="3073400"/>
          <p14:tracePt t="47603" x="1733550" y="3092450"/>
          <p14:tracePt t="47617" x="1727200" y="3092450"/>
          <p14:tracePt t="47643" x="1720850" y="3098800"/>
          <p14:tracePt t="47657" x="1714500" y="3105150"/>
          <p14:tracePt t="47694" x="1708150" y="3105150"/>
          <p14:tracePt t="47710" x="1701800" y="3105150"/>
          <p14:tracePt t="47723" x="1695450" y="3111500"/>
          <p14:tracePt t="47737" x="1689100" y="3111500"/>
          <p14:tracePt t="47750" x="1670050" y="3117850"/>
          <p14:tracePt t="47777" x="1638300" y="3124200"/>
          <p14:tracePt t="47790" x="1619250" y="3124200"/>
          <p14:tracePt t="47817" x="1606550" y="3124200"/>
          <p14:tracePt t="47843" x="1587500" y="3124200"/>
          <p14:tracePt t="47857" x="1568450" y="3124200"/>
          <p14:tracePt t="47870" x="1543050" y="3130550"/>
          <p14:tracePt t="47886" x="1511300" y="3130550"/>
          <p14:tracePt t="47910" x="1479550" y="3130550"/>
          <p14:tracePt t="47923" x="1473200" y="3130550"/>
          <p14:tracePt t="48059" x="1479550" y="3124200"/>
          <p14:tracePt t="48063" x="1485900" y="3124200"/>
          <p14:tracePt t="48070" x="1498600" y="3124200"/>
          <p14:tracePt t="48083" x="1511300" y="3117850"/>
          <p14:tracePt t="48097" x="1524000" y="3117850"/>
          <p14:tracePt t="48098" x="1530350" y="3117850"/>
          <p14:tracePt t="48110" x="1543050" y="3111500"/>
          <p14:tracePt t="48123" x="1555750" y="3105150"/>
          <p14:tracePt t="48137" x="1568450" y="3105150"/>
          <p14:tracePt t="48150" x="1612900" y="3098800"/>
          <p14:tracePt t="48177" x="1701800" y="3086100"/>
          <p14:tracePt t="48193" x="1765300" y="3086100"/>
          <p14:tracePt t="48203" x="1809750" y="3086100"/>
          <p14:tracePt t="48217" x="1835150" y="3079750"/>
          <p14:tracePt t="48243" x="1847850" y="3079750"/>
          <p14:tracePt t="48270" x="1860550" y="3079750"/>
          <p14:tracePt t="48283" x="1873250" y="3079750"/>
          <p14:tracePt t="48310" x="1936750" y="3079750"/>
          <p14:tracePt t="48324" x="1968500" y="3079750"/>
          <p14:tracePt t="48337" x="2000250" y="3079750"/>
          <p14:tracePt t="48350" x="2025650" y="3079750"/>
          <p14:tracePt t="48377" x="2057400" y="3079750"/>
          <p14:tracePt t="48390" x="2070100" y="3086100"/>
          <p14:tracePt t="48404" x="2082800" y="3098800"/>
          <p14:tracePt t="48417" x="2101850" y="3105150"/>
          <p14:tracePt t="48445" x="2203450" y="3111500"/>
          <p14:tracePt t="48457" x="2247900" y="3111500"/>
          <p14:tracePt t="48470" x="2279650" y="3117850"/>
          <p14:tracePt t="48484" x="2292350" y="3124200"/>
          <p14:tracePt t="48510" x="2298700" y="3124200"/>
          <p14:tracePt t="48539" x="2305050" y="3124200"/>
          <p14:tracePt t="48550" x="2317750" y="3124200"/>
          <p14:tracePt t="48577" x="2362200" y="3130550"/>
          <p14:tracePt t="48590" x="2387600" y="3143250"/>
          <p14:tracePt t="48604" x="2400300" y="3143250"/>
          <p14:tracePt t="48617" x="2413000" y="3143250"/>
          <p14:tracePt t="48644" x="2432050" y="3143250"/>
          <p14:tracePt t="48995" x="2438400" y="3149600"/>
          <p14:tracePt t="49074" x="2438400" y="3155950"/>
          <p14:tracePt t="49143" x="2432050" y="3155950"/>
          <p14:tracePt t="49151" x="2425700" y="3162300"/>
          <p14:tracePt t="49164" x="2419350" y="3168650"/>
          <p14:tracePt t="49177" x="2406650" y="3168650"/>
          <p14:tracePt t="49178" x="2400300" y="3168650"/>
          <p14:tracePt t="49193" x="2387600" y="3175000"/>
          <p14:tracePt t="49204" x="2387600" y="3181350"/>
          <p14:tracePt t="49217" x="2374900" y="3181350"/>
          <p14:tracePt t="49244" x="2362200" y="3181350"/>
          <p14:tracePt t="49257" x="2349500" y="3181350"/>
          <p14:tracePt t="49271" x="2343150" y="3187700"/>
          <p14:tracePt t="49284" x="2336800" y="3187700"/>
          <p14:tracePt t="49311" x="2317750" y="3194050"/>
          <p14:tracePt t="49324" x="2317750" y="3200400"/>
          <p14:tracePt t="49415" x="2311400" y="3200400"/>
          <p14:tracePt t="49531" x="2305050" y="3200400"/>
          <p14:tracePt t="49550" x="2298700" y="3200400"/>
          <p14:tracePt t="49559" x="2292350" y="3200400"/>
          <p14:tracePt t="49575" x="2286000" y="3200400"/>
          <p14:tracePt t="49583" x="2279650" y="3200400"/>
          <p14:tracePt t="49590" x="2273300" y="3206750"/>
          <p14:tracePt t="49604" x="2254250" y="3206750"/>
          <p14:tracePt t="49617" x="2228850" y="3206750"/>
          <p14:tracePt t="49619" x="2216150" y="3200400"/>
          <p14:tracePt t="49644" x="2159000" y="3194050"/>
          <p14:tracePt t="49658" x="2120900" y="3194050"/>
          <p14:tracePt t="49671" x="2070100" y="3168650"/>
          <p14:tracePt t="49684" x="2025650" y="3162300"/>
          <p14:tracePt t="49711" x="1949450" y="3155950"/>
          <p14:tracePt t="49724" x="1930400" y="3155950"/>
          <p14:tracePt t="49738" x="1917700" y="3149600"/>
          <p14:tracePt t="49751" x="1905000" y="3143250"/>
          <p14:tracePt t="49778" x="1873250" y="3143250"/>
          <p14:tracePt t="49791" x="1860550" y="3143250"/>
          <p14:tracePt t="49804" x="1847850" y="3136900"/>
          <p14:tracePt t="49927" x="1854200" y="3130550"/>
          <p14:tracePt t="49931" x="1860550" y="3130550"/>
          <p14:tracePt t="49937" x="1866900" y="3124200"/>
          <p14:tracePt t="49951" x="1873250" y="3117850"/>
          <p14:tracePt t="49964" x="1885950" y="3111500"/>
          <p14:tracePt t="49978" x="1898650" y="3092450"/>
          <p14:tracePt t="49979" x="1905000" y="3086100"/>
          <p14:tracePt t="49991" x="1917700" y="3086100"/>
          <p14:tracePt t="50004" x="1924050" y="3079750"/>
          <p14:tracePt t="50018" x="1930400" y="3079750"/>
          <p14:tracePt t="50044" x="1949450" y="3067050"/>
          <p14:tracePt t="50058" x="1974850" y="3067050"/>
          <p14:tracePt t="50071" x="2012950" y="3067050"/>
          <p14:tracePt t="50084" x="2051050" y="3067050"/>
          <p14:tracePt t="50111" x="2095500" y="3067050"/>
          <p14:tracePt t="50124" x="2108200" y="3067050"/>
          <p14:tracePt t="50137" x="2114550" y="3067050"/>
          <p14:tracePt t="50303" x="2120900" y="3067050"/>
          <p14:tracePt t="50310" x="2127250" y="3067050"/>
          <p14:tracePt t="50324" x="2133600" y="3067050"/>
          <p14:tracePt t="50364" x="2159000" y="3067050"/>
          <p14:tracePt t="50380" x="2184400" y="3067050"/>
          <p14:tracePt t="50391" x="2216150" y="3067050"/>
          <p14:tracePt t="50404" x="2241550" y="3067050"/>
          <p14:tracePt t="50431" x="2298700" y="3067050"/>
          <p14:tracePt t="50444" x="2311400" y="3073400"/>
          <p14:tracePt t="50458" x="2330450" y="3073400"/>
          <p14:tracePt t="50471" x="2349500" y="3073400"/>
          <p14:tracePt t="50498" x="2387600" y="3073400"/>
          <p14:tracePt t="50511" x="2425700" y="3073400"/>
          <p14:tracePt t="50524" x="2444750" y="3073400"/>
          <p14:tracePt t="50538" x="2470150" y="3073400"/>
          <p14:tracePt t="50566" x="2489200" y="3073400"/>
          <p14:tracePt t="50578" x="2495550" y="3073400"/>
          <p14:tracePt t="50591" x="2508250" y="3073400"/>
          <p14:tracePt t="50604" x="2533650" y="3073400"/>
          <p14:tracePt t="50631" x="2578100" y="3073400"/>
          <p14:tracePt t="50644" x="2597150" y="3073400"/>
          <p14:tracePt t="50646" x="2603500" y="3073400"/>
          <p14:tracePt t="50658" x="2609850" y="3073400"/>
          <p14:tracePt t="50787" x="2616200" y="3079750"/>
          <p14:tracePt t="50859" x="2609850" y="3079750"/>
          <p14:tracePt t="50871" x="2603500" y="3086100"/>
          <p14:tracePt t="50883" x="2597150" y="3092450"/>
          <p14:tracePt t="50903" x="2590800" y="3092450"/>
          <p14:tracePt t="50911" x="2584450" y="3092450"/>
          <p14:tracePt t="50924" x="2584450" y="3098800"/>
          <p14:tracePt t="51195" x="2590800" y="3098800"/>
          <p14:tracePt t="51207" x="2597150" y="3098800"/>
          <p14:tracePt t="51219" x="2603500" y="3098800"/>
          <p14:tracePt t="51223" x="2603500" y="3092450"/>
          <p14:tracePt t="51231" x="2609850" y="3086100"/>
          <p14:tracePt t="51245" x="2616200" y="3086100"/>
          <p14:tracePt t="51271" x="2622550" y="3086100"/>
          <p14:tracePt t="51298" x="2635250" y="3086100"/>
          <p14:tracePt t="51311" x="2647950" y="3079750"/>
          <p14:tracePt t="51325" x="2667000" y="3079750"/>
          <p14:tracePt t="51338" x="2673350" y="3079750"/>
          <p14:tracePt t="51364" x="2679700" y="3079750"/>
          <p14:tracePt t="51427" x="2686050" y="3079750"/>
          <p14:tracePt t="51435" x="2692400" y="3079750"/>
          <p14:tracePt t="51446" x="2698750" y="3079750"/>
          <p14:tracePt t="51458" x="2705100" y="3079750"/>
          <p14:tracePt t="51471" x="2724150" y="3079750"/>
          <p14:tracePt t="51498" x="2736850" y="3079750"/>
          <p14:tracePt t="51571" x="2743200" y="3086100"/>
          <p14:tracePt t="51587" x="2749550" y="3086100"/>
          <p14:tracePt t="51590" x="2755900" y="3086100"/>
          <p14:tracePt t="51605" x="2774950" y="3086100"/>
          <p14:tracePt t="51618" x="2794000" y="3086100"/>
          <p14:tracePt t="51631" x="2800350" y="3092450"/>
          <p14:tracePt t="51645" x="2813050" y="3092450"/>
          <p14:tracePt t="51646" x="2819400" y="3092450"/>
          <p14:tracePt t="51658" x="2832100" y="3105150"/>
          <p14:tracePt t="51671" x="2844800" y="3105150"/>
          <p14:tracePt t="51698" x="2901950" y="3105150"/>
          <p14:tracePt t="51711" x="2933700" y="3105150"/>
          <p14:tracePt t="51725" x="2965450" y="3105150"/>
          <p14:tracePt t="51738" x="2971800" y="3105150"/>
          <p14:tracePt t="51791" x="2978150" y="3105150"/>
          <p14:tracePt t="51799" x="2984500" y="3105150"/>
          <p14:tracePt t="51807" x="2990850" y="3105150"/>
          <p14:tracePt t="51832" x="3028950" y="3105150"/>
          <p14:tracePt t="51845" x="3041650" y="3105150"/>
          <p14:tracePt t="51858" x="3048000" y="3105150"/>
          <p14:tracePt t="51918" x="3054350" y="3105150"/>
          <p14:tracePt t="51927" x="3060700" y="3105150"/>
          <p14:tracePt t="51931" x="3067050" y="3105150"/>
          <p14:tracePt t="51938" x="3079750" y="3105150"/>
          <p14:tracePt t="51965" x="3111500" y="3105150"/>
          <p14:tracePt t="51978" x="3124200" y="3105150"/>
          <p14:tracePt t="52015" x="3130550" y="3111500"/>
          <p14:tracePt t="52031" x="3149600" y="3111500"/>
          <p14:tracePt t="52045" x="3168650" y="3111500"/>
          <p14:tracePt t="52058" x="3200400" y="3111500"/>
          <p14:tracePt t="52072" x="3219450" y="3111500"/>
          <p14:tracePt t="52098" x="3257550" y="3124200"/>
          <p14:tracePt t="52112" x="3276600" y="3124200"/>
          <p14:tracePt t="52125" x="3289300" y="3124200"/>
          <p14:tracePt t="52138" x="3314700" y="3124200"/>
          <p14:tracePt t="52165" x="3333750" y="3124200"/>
          <p14:tracePt t="52178" x="3359150" y="3124200"/>
          <p14:tracePt t="52192" x="3371850" y="3124200"/>
          <p14:tracePt t="52205" x="3384550" y="3124200"/>
          <p14:tracePt t="52232" x="3409950" y="3130550"/>
          <p14:tracePt t="52245" x="3422650" y="3130550"/>
          <p14:tracePt t="52258" x="3429000" y="3130550"/>
          <p14:tracePt t="52272" x="3441700" y="3130550"/>
          <p14:tracePt t="52299" x="3454400" y="3143250"/>
          <p14:tracePt t="52382" x="3460750" y="3136900"/>
          <p14:tracePt t="52394" x="3467100" y="3136900"/>
          <p14:tracePt t="52483" x="3473450" y="3136900"/>
          <p14:tracePt t="52491" x="3479800" y="3136900"/>
          <p14:tracePt t="52499" x="3486150" y="3136900"/>
          <p14:tracePt t="52512" x="3505200" y="3136900"/>
          <p14:tracePt t="52525" x="3517900" y="3136900"/>
          <p14:tracePt t="52538" x="3536950" y="3136900"/>
          <p14:tracePt t="52567" x="3575050" y="3136900"/>
          <p14:tracePt t="52578" x="3600450" y="3136900"/>
          <p14:tracePt t="52592" x="3625850" y="3136900"/>
          <p14:tracePt t="52605" x="3651250" y="3136900"/>
          <p14:tracePt t="52632" x="3702050" y="3136900"/>
          <p14:tracePt t="52645" x="3714750" y="3136900"/>
          <p14:tracePt t="52658" x="3727450" y="3136900"/>
          <p14:tracePt t="52671" x="3733800" y="3136900"/>
          <p14:tracePt t="52698" x="3765550" y="3136900"/>
          <p14:tracePt t="52712" x="3790950" y="3136900"/>
          <p14:tracePt t="52725" x="3816350" y="3136900"/>
          <p14:tracePt t="52738" x="3848100" y="3136900"/>
          <p14:tracePt t="52765" x="3879850" y="3136900"/>
          <p14:tracePt t="52778" x="3886200" y="3136900"/>
          <p14:tracePt t="52792" x="3898900" y="3136900"/>
          <p14:tracePt t="52832" x="3905250" y="3136900"/>
          <p14:tracePt t="52845" x="3917950" y="3136900"/>
          <p14:tracePt t="52858" x="3943350" y="3136900"/>
          <p14:tracePt t="52872" x="3956050" y="3136900"/>
          <p14:tracePt t="52901" x="3994150" y="3136900"/>
          <p14:tracePt t="52912" x="4006850" y="3136900"/>
          <p14:tracePt t="52938" x="4013200" y="3143250"/>
          <p14:tracePt t="52965" x="4019550" y="3143250"/>
          <p14:tracePt t="52979" x="4038600" y="3143250"/>
          <p14:tracePt t="52992" x="4051300" y="3143250"/>
          <p14:tracePt t="53006" x="4070350" y="3143250"/>
          <p14:tracePt t="53032" x="4095750" y="3143250"/>
          <p14:tracePt t="53045" x="4102100" y="3143250"/>
          <p14:tracePt t="53099" x="4108450" y="3143250"/>
          <p14:tracePt t="53102" x="4114800" y="3143250"/>
          <p14:tracePt t="53113" x="4127500" y="3143250"/>
          <p14:tracePt t="53125" x="4140200" y="3143250"/>
          <p14:tracePt t="53139" x="4159250" y="3143250"/>
          <p14:tracePt t="53165" x="4191000" y="3143250"/>
          <p14:tracePt t="53179" x="4222750" y="3143250"/>
          <p14:tracePt t="53192" x="4248150" y="3143250"/>
          <p14:tracePt t="53205" x="4286250" y="3155950"/>
          <p14:tracePt t="53207" x="4305300" y="3162300"/>
          <p14:tracePt t="53232" x="4419600" y="3175000"/>
          <p14:tracePt t="53245" x="4476750" y="3187700"/>
          <p14:tracePt t="53259" x="4565650" y="3200400"/>
          <p14:tracePt t="53272" x="4597400" y="3194050"/>
          <p14:tracePt t="53299" x="4660900" y="3194050"/>
          <p14:tracePt t="53312" x="4679950" y="3194050"/>
          <p14:tracePt t="53325" x="4705350" y="3194050"/>
          <p14:tracePt t="53339" x="4749800" y="3194050"/>
          <p14:tracePt t="53365" x="4832350" y="3194050"/>
          <p14:tracePt t="53381" x="4870450" y="3194050"/>
          <p14:tracePt t="53392" x="4883150" y="3194050"/>
          <p14:tracePt t="53394" x="4889500" y="3194050"/>
          <p14:tracePt t="53519" x="4895850" y="3194050"/>
          <p14:tracePt t="53527" x="4902200" y="3194050"/>
          <p14:tracePt t="53687" x="4902200" y="3187700"/>
          <p14:tracePt t="53693" x="4908550" y="3187700"/>
          <p14:tracePt t="53698" x="4914900" y="3187700"/>
          <p14:tracePt t="53731" x="4914900" y="3181350"/>
          <p14:tracePt t="53743" x="4921250" y="3181350"/>
          <p14:tracePt t="53871" x="4927600" y="3181350"/>
          <p14:tracePt t="54102" x="4927600" y="3175000"/>
          <p14:tracePt t="54115" x="4933950" y="3175000"/>
          <p14:tracePt t="54258" x="4940300" y="3175000"/>
          <p14:tracePt t="54311" x="4946650" y="3175000"/>
          <p14:tracePt t="54327" x="4953000" y="3175000"/>
          <p14:tracePt t="54335" x="4959350" y="3175000"/>
          <p14:tracePt t="54339" x="4965700" y="3175000"/>
          <p14:tracePt t="54352" x="4978400" y="3175000"/>
          <p14:tracePt t="54366" x="4991100" y="3175000"/>
          <p14:tracePt t="54381" x="5003800" y="3175000"/>
          <p14:tracePt t="54427" x="5010150" y="3175000"/>
          <p14:tracePt t="54434" x="5016500" y="3175000"/>
          <p14:tracePt t="54446" x="5022850" y="3175000"/>
          <p14:tracePt t="54459" x="5048250" y="3175000"/>
          <p14:tracePt t="54472" x="5067300" y="3175000"/>
          <p14:tracePt t="54499" x="5080000" y="3175000"/>
          <p14:tracePt t="54520" x="5086350" y="3175000"/>
          <p14:tracePt t="54527" x="5092700" y="3175000"/>
          <p14:tracePt t="54539" x="5105400" y="3175000"/>
          <p14:tracePt t="54568" x="5162550" y="3155950"/>
          <p14:tracePt t="54579" x="5175250" y="3155950"/>
          <p14:tracePt t="54592" x="5194300" y="3143250"/>
          <p14:tracePt t="54705" x="5200650" y="3143250"/>
          <p14:tracePt t="54713" x="5207000" y="3143250"/>
          <p14:tracePt t="54817" x="5207000" y="3136900"/>
          <p14:tracePt t="54829" x="5213350" y="3136900"/>
          <p14:tracePt t="54840" x="5219700" y="3136900"/>
          <p14:tracePt t="54846" x="5226050" y="3136900"/>
          <p14:tracePt t="54859" x="5232400" y="3136900"/>
          <p14:tracePt t="54886" x="5238750" y="3136900"/>
          <p14:tracePt t="54899" x="5245100" y="3136900"/>
          <p14:tracePt t="55008" x="5251450" y="3136900"/>
          <p14:tracePt t="55019" x="5264150" y="3136900"/>
          <p14:tracePt t="55033" x="5289550" y="3136900"/>
          <p14:tracePt t="55046" x="5314950" y="3136900"/>
          <p14:tracePt t="55059" x="5334000" y="3136900"/>
          <p14:tracePt t="55086" x="5378450" y="3136900"/>
          <p14:tracePt t="55099" x="5397500" y="3136900"/>
          <p14:tracePt t="55113" x="5416550" y="3136900"/>
          <p14:tracePt t="55126" x="5422900" y="3136900"/>
          <p14:tracePt t="55153" x="5454650" y="3124200"/>
          <p14:tracePt t="55166" x="5461000" y="3124200"/>
          <p14:tracePt t="55179" x="5467350" y="3124200"/>
          <p14:tracePt t="55194" x="5480050" y="3124200"/>
          <p14:tracePt t="55220" x="5505450" y="3117850"/>
          <p14:tracePt t="55233" x="5524500" y="3117850"/>
          <p14:tracePt t="55246" x="5543550" y="3117850"/>
          <p14:tracePt t="55259" x="5556250" y="3117850"/>
          <p14:tracePt t="55305" x="5556250" y="3111500"/>
          <p14:tracePt t="55313" x="5568950" y="3105150"/>
          <p14:tracePt t="55326" x="5581650" y="3105150"/>
          <p14:tracePt t="55353" x="5638800" y="3105150"/>
          <p14:tracePt t="55366" x="5657850" y="3105150"/>
          <p14:tracePt t="55381" x="5664200" y="3105150"/>
          <p14:tracePt t="55392" x="5670550" y="3098800"/>
          <p14:tracePt t="55420" x="5676900" y="3098800"/>
          <p14:tracePt t="55433" x="5702300" y="3098800"/>
          <p14:tracePt t="55446" x="5734050" y="3098800"/>
          <p14:tracePt t="55460" x="5765800" y="3098800"/>
          <p14:tracePt t="55486" x="5842000" y="3111500"/>
          <p14:tracePt t="55500" x="5867400" y="3111500"/>
          <p14:tracePt t="55513" x="5886450" y="3111500"/>
          <p14:tracePt t="55526" x="5899150" y="3111500"/>
          <p14:tracePt t="55553" x="5930900" y="3111500"/>
          <p14:tracePt t="55568" x="5937250" y="3111500"/>
          <p14:tracePt t="55580" x="5943600" y="3111500"/>
          <p14:tracePt t="55592" x="5949950" y="3111500"/>
          <p14:tracePt t="55620" x="5975350" y="3111500"/>
          <p14:tracePt t="55633" x="5994400" y="3111500"/>
          <p14:tracePt t="55646" x="6013450" y="3111500"/>
          <p14:tracePt t="55660" x="6032500" y="3111500"/>
          <p14:tracePt t="55686" x="6089650" y="3111500"/>
          <p14:tracePt t="55700" x="6102350" y="3111500"/>
          <p14:tracePt t="55713" x="6108700" y="3111500"/>
          <p14:tracePt t="55726" x="6121400" y="3111500"/>
          <p14:tracePt t="55753" x="6146800" y="3111500"/>
          <p14:tracePt t="55766" x="6172200" y="3111500"/>
          <p14:tracePt t="55780" x="6197600" y="3117850"/>
          <p14:tracePt t="55793" x="6229350" y="3124200"/>
          <p14:tracePt t="55820" x="6267450" y="3124200"/>
          <p14:tracePt t="55833" x="6292850" y="3124200"/>
          <p14:tracePt t="55846" x="6311900" y="3124200"/>
          <p14:tracePt t="55860" x="6343650" y="3124200"/>
          <p14:tracePt t="55862" x="6356350" y="3124200"/>
          <p14:tracePt t="55886" x="6426200" y="3124200"/>
          <p14:tracePt t="55900" x="6464300" y="3124200"/>
          <p14:tracePt t="55913" x="6502400" y="3124200"/>
          <p14:tracePt t="55926" x="6521450" y="3124200"/>
          <p14:tracePt t="55953" x="6553200" y="3124200"/>
          <p14:tracePt t="55966" x="6559550" y="3124200"/>
          <p14:tracePt t="55980" x="6565900" y="3124200"/>
          <p14:tracePt t="55993" x="6578600" y="3117850"/>
          <p14:tracePt t="56020" x="6597650" y="3111500"/>
          <p14:tracePt t="56033" x="6610350" y="3105150"/>
          <p14:tracePt t="56046" x="6623050" y="3105150"/>
          <p14:tracePt t="56060" x="6635750" y="3105150"/>
          <p14:tracePt t="56086" x="6667500" y="3105150"/>
          <p14:tracePt t="56100" x="6673850" y="3105150"/>
          <p14:tracePt t="56113" x="6692900" y="3105150"/>
          <p14:tracePt t="56126" x="6699250" y="3105150"/>
          <p14:tracePt t="56153" x="6737350" y="3105150"/>
          <p14:tracePt t="56166" x="6762750" y="3105150"/>
          <p14:tracePt t="56180" x="6781800" y="3105150"/>
          <p14:tracePt t="56194" x="6813550" y="3105150"/>
          <p14:tracePt t="56220" x="6832600" y="3105150"/>
          <p14:tracePt t="56233" x="6845300" y="3105150"/>
          <p14:tracePt t="56246" x="6864350" y="3105150"/>
          <p14:tracePt t="56260" x="6883400" y="3105150"/>
          <p14:tracePt t="56286" x="6953250" y="3105150"/>
          <p14:tracePt t="56300" x="6978650" y="3105150"/>
          <p14:tracePt t="56314" x="7023100" y="3105150"/>
          <p14:tracePt t="56326" x="7054850" y="3105150"/>
          <p14:tracePt t="56353" x="7118350" y="3105150"/>
          <p14:tracePt t="56366" x="7143750" y="3105150"/>
          <p14:tracePt t="56380" x="7175500" y="3105150"/>
          <p14:tracePt t="56393" x="7213600" y="3105150"/>
          <p14:tracePt t="56420" x="7270750" y="3105150"/>
          <p14:tracePt t="56433" x="7302500" y="3105150"/>
          <p14:tracePt t="56446" x="7334250" y="3105150"/>
          <p14:tracePt t="56460" x="7346950" y="3105150"/>
          <p14:tracePt t="56461" x="7353300" y="3105150"/>
          <p14:tracePt t="56486" x="7404100" y="3105150"/>
          <p14:tracePt t="56500" x="7429500" y="3105150"/>
          <p14:tracePt t="56501" x="7435850" y="3105150"/>
          <p14:tracePt t="56513" x="7467600" y="3105150"/>
          <p14:tracePt t="56526" x="7499350" y="3105150"/>
          <p14:tracePt t="56553" x="7575550" y="3105150"/>
          <p14:tracePt t="56567" x="7607300" y="3105150"/>
          <p14:tracePt t="56580" x="7632700" y="3105150"/>
          <p14:tracePt t="56593" x="7670800" y="3105150"/>
          <p14:tracePt t="56620" x="7766050" y="3105150"/>
          <p14:tracePt t="56633" x="7823200" y="3111500"/>
          <p14:tracePt t="56647" x="7867650" y="3124200"/>
          <p14:tracePt t="56660" x="7912100" y="3130550"/>
          <p14:tracePt t="56661" x="7924800" y="3130550"/>
          <p14:tracePt t="56687" x="7975600" y="3130550"/>
          <p14:tracePt t="56700" x="7994650" y="3130550"/>
          <p14:tracePt t="56713" x="8013700" y="3124200"/>
          <p14:tracePt t="56727" x="8032750" y="3124200"/>
          <p14:tracePt t="56756" x="8089900" y="3124200"/>
          <p14:tracePt t="56758" x="8096250" y="3124200"/>
          <p14:tracePt t="56767" x="8115300" y="3124200"/>
          <p14:tracePt t="56780" x="8134350" y="3124200"/>
          <p14:tracePt t="56793" x="8147050" y="3124200"/>
          <p14:tracePt t="56820" x="8166100" y="3124200"/>
          <p14:tracePt t="56834" x="8172450" y="3124200"/>
          <p14:tracePt t="57191" x="8172450" y="3117850"/>
          <p14:tracePt t="57201" x="8178800" y="3117850"/>
          <p14:tracePt t="57305" x="8172450" y="3117850"/>
          <p14:tracePt t="57313" x="8166100" y="3117850"/>
          <p14:tracePt t="57321" x="8159750" y="3117850"/>
          <p14:tracePt t="57326" x="8153400" y="3117850"/>
          <p14:tracePt t="57340" x="8134350" y="3117850"/>
          <p14:tracePt t="57353" x="8121650" y="3117850"/>
          <p14:tracePt t="57367" x="8108950" y="3117850"/>
          <p14:tracePt t="57382" x="8089900" y="3117850"/>
          <p14:tracePt t="57393" x="8070850" y="3117850"/>
          <p14:tracePt t="57420" x="8007350" y="3117850"/>
          <p14:tracePt t="57433" x="7981950" y="3117850"/>
          <p14:tracePt t="57447" x="7956550" y="3124200"/>
          <p14:tracePt t="57460" x="7918450" y="3130550"/>
          <p14:tracePt t="57487" x="7867650" y="3143250"/>
          <p14:tracePt t="57500" x="7842250" y="3149600"/>
          <p14:tracePt t="57514" x="7823200" y="3155950"/>
          <p14:tracePt t="57527" x="7804150" y="3162300"/>
          <p14:tracePt t="57554" x="7740650" y="3162300"/>
          <p14:tracePt t="57569" x="7677150" y="3162300"/>
          <p14:tracePt t="57580" x="7632700" y="3162300"/>
          <p14:tracePt t="57594" x="7581900" y="3162300"/>
          <p14:tracePt t="57620" x="7480300" y="3181350"/>
          <p14:tracePt t="57634" x="7448550" y="3181350"/>
          <p14:tracePt t="57647" x="7410450" y="3181350"/>
          <p14:tracePt t="57660" x="7359650" y="3181350"/>
          <p14:tracePt t="57687" x="7270750" y="3181350"/>
          <p14:tracePt t="57700" x="7181850" y="3194050"/>
          <p14:tracePt t="57714" x="7086600" y="3206750"/>
          <p14:tracePt t="57727" x="6985000" y="3219450"/>
          <p14:tracePt t="57754" x="6756400" y="3238500"/>
          <p14:tracePt t="57767" x="6667500" y="3238500"/>
          <p14:tracePt t="57780" x="6553200" y="3238500"/>
          <p14:tracePt t="57794" x="6457950" y="3244850"/>
          <p14:tracePt t="57820" x="6178550" y="3244850"/>
          <p14:tracePt t="57834" x="6038850" y="3244850"/>
          <p14:tracePt t="57847" x="5886450" y="3244850"/>
          <p14:tracePt t="57860" x="5708650" y="3244850"/>
          <p14:tracePt t="57887" x="5499100" y="3244850"/>
          <p14:tracePt t="57900" x="5410200" y="3244850"/>
          <p14:tracePt t="57914" x="5334000" y="3244850"/>
          <p14:tracePt t="57927" x="5245100" y="3244850"/>
          <p14:tracePt t="57954" x="4972050" y="3244850"/>
          <p14:tracePt t="57967" x="4838700" y="3244850"/>
          <p14:tracePt t="57980" x="4673600" y="3244850"/>
          <p14:tracePt t="57994" x="4572000" y="3244850"/>
          <p14:tracePt t="58020" x="4387850" y="3244850"/>
          <p14:tracePt t="58034" x="4318000" y="3244850"/>
          <p14:tracePt t="58047" x="4248150" y="3244850"/>
          <p14:tracePt t="58060" x="4159250" y="3244850"/>
          <p14:tracePt t="58087" x="4038600" y="3270250"/>
          <p14:tracePt t="58100" x="4000500" y="3276600"/>
          <p14:tracePt t="58114" x="3981450" y="3276600"/>
          <p14:tracePt t="58130" x="3962400" y="3276600"/>
          <p14:tracePt t="58154" x="3898900" y="3289300"/>
          <p14:tracePt t="58167" x="3848100" y="3295650"/>
          <p14:tracePt t="58180" x="3771900" y="3302000"/>
          <p14:tracePt t="58194" x="3727450" y="3302000"/>
          <p14:tracePt t="58220" x="3670300" y="3302000"/>
          <p14:tracePt t="58247" x="3657600" y="3302000"/>
          <p14:tracePt t="58260" x="3625850" y="3314700"/>
          <p14:tracePt t="58287" x="3543300" y="3321050"/>
          <p14:tracePt t="58300" x="3479800" y="3333750"/>
          <p14:tracePt t="58314" x="3441700" y="3340100"/>
          <p14:tracePt t="58327" x="3416300" y="3352800"/>
          <p14:tracePt t="58354" x="3397250" y="3352800"/>
          <p14:tracePt t="58367" x="3397250" y="3359150"/>
          <p14:tracePt t="58509" x="3403600" y="3359150"/>
          <p14:tracePt t="58512" x="3409950" y="3359150"/>
          <p14:tracePt t="58516" x="3422650" y="3359150"/>
          <p14:tracePt t="58527" x="3441700" y="3359150"/>
          <p14:tracePt t="58541" x="3498850" y="3359150"/>
          <p14:tracePt t="58554" x="3549650" y="3359150"/>
          <p14:tracePt t="58569" x="3581400" y="3359150"/>
          <p14:tracePt t="58581" x="3587750" y="3365500"/>
          <p14:tracePt t="58653" x="3594100" y="3371850"/>
          <p14:tracePt t="58669" x="3600450" y="3371850"/>
          <p14:tracePt t="58676" x="3606800" y="3371850"/>
          <p14:tracePt t="58687" x="3613150" y="3371850"/>
          <p14:tracePt t="58701" x="3619500" y="3371850"/>
          <p14:tracePt t="58714" x="3632200" y="3371850"/>
          <p14:tracePt t="58727" x="3638550" y="3371850"/>
          <p14:tracePt t="58756" x="3663950" y="3371850"/>
          <p14:tracePt t="58768" x="3683000" y="3365500"/>
          <p14:tracePt t="58781" x="3708400" y="3365500"/>
          <p14:tracePt t="58794" x="3727450" y="3365500"/>
          <p14:tracePt t="58821" x="3810000" y="3346450"/>
          <p14:tracePt t="58834" x="3854450" y="3340100"/>
          <p14:tracePt t="58847" x="3905250" y="3333750"/>
          <p14:tracePt t="58861" x="3994150" y="3321050"/>
          <p14:tracePt t="58888" x="4127500" y="3308350"/>
          <p14:tracePt t="58901" x="4241800" y="3308350"/>
          <p14:tracePt t="58914" x="4318000" y="3308350"/>
          <p14:tracePt t="58927" x="4381500" y="3308350"/>
          <p14:tracePt t="58954" x="4464050" y="3308350"/>
          <p14:tracePt t="58967" x="4476750" y="3308350"/>
          <p14:tracePt t="59109" x="4470400" y="3308350"/>
          <p14:tracePt t="59121" x="4464050" y="3308350"/>
          <p14:tracePt t="59133" x="4464050" y="3314700"/>
          <p14:tracePt t="59144" x="4457700" y="3314700"/>
          <p14:tracePt t="59153" x="4451350" y="3314700"/>
          <p14:tracePt t="59156" x="4445000" y="3321050"/>
          <p14:tracePt t="59181" x="4419600" y="3321050"/>
          <p14:tracePt t="59194" x="4387850" y="3321050"/>
          <p14:tracePt t="59221" x="4273550" y="3321050"/>
          <p14:tracePt t="59234" x="4222750" y="3321050"/>
          <p14:tracePt t="59248" x="4165600" y="3321050"/>
          <p14:tracePt t="59261" x="4108450" y="3321050"/>
          <p14:tracePt t="59288" x="4064000" y="3321050"/>
          <p14:tracePt t="59300" x="4057650" y="3321050"/>
          <p14:tracePt t="59314" x="4051300" y="3321050"/>
          <p14:tracePt t="59341" x="4032250" y="3321050"/>
          <p14:tracePt t="59354" x="4006850" y="3321050"/>
          <p14:tracePt t="59368" x="3975100" y="3321050"/>
          <p14:tracePt t="59381" x="3937000" y="3333750"/>
          <p14:tracePt t="59408" x="3911600" y="3333750"/>
          <p14:tracePt t="59460" x="3905250" y="3333750"/>
          <p14:tracePt t="59469" x="3898900" y="3333750"/>
          <p14:tracePt t="59645" x="3905250" y="3333750"/>
          <p14:tracePt t="59649" x="3911600" y="3333750"/>
          <p14:tracePt t="59661" x="3937000" y="3333750"/>
          <p14:tracePt t="59674" x="3968750" y="3333750"/>
          <p14:tracePt t="59688" x="4006850" y="3333750"/>
          <p14:tracePt t="59701" x="4070350" y="3333750"/>
          <p14:tracePt t="59714" x="4127500" y="3333750"/>
          <p14:tracePt t="59741" x="4305300" y="3333750"/>
          <p14:tracePt t="59754" x="4375150" y="3333750"/>
          <p14:tracePt t="59768" x="4438650" y="3333750"/>
          <p14:tracePt t="59781" x="4489450" y="3340100"/>
          <p14:tracePt t="59808" x="4521200" y="3340100"/>
          <p14:tracePt t="59937" x="4521200" y="3346450"/>
          <p14:tracePt t="59944" x="4521200" y="3352800"/>
          <p14:tracePt t="59953" x="4514850" y="3352800"/>
          <p14:tracePt t="59960" x="4508500" y="3352800"/>
          <p14:tracePt t="59970" x="4502150" y="3352800"/>
          <p14:tracePt t="59981" x="4495800" y="3352800"/>
          <p14:tracePt t="60008" x="4476750" y="3352800"/>
          <p14:tracePt t="60021" x="4451350" y="3352800"/>
          <p14:tracePt t="60034" x="4419600" y="3352800"/>
          <p14:tracePt t="60048" x="4375150" y="3352800"/>
          <p14:tracePt t="60074" x="4286250" y="3352800"/>
          <p14:tracePt t="60088" x="4267200" y="3352800"/>
          <p14:tracePt t="60101" x="4254500" y="3352800"/>
          <p14:tracePt t="60114" x="4241800" y="3352800"/>
          <p14:tracePt t="60141" x="4216400" y="3352800"/>
          <p14:tracePt t="60154" x="4197350" y="3352800"/>
          <p14:tracePt t="60168" x="4165600" y="3352800"/>
          <p14:tracePt t="60181" x="4127500" y="3352800"/>
          <p14:tracePt t="60208" x="4051300" y="3352800"/>
          <p14:tracePt t="60221" x="4032250" y="3352800"/>
          <p14:tracePt t="60235" x="4013200" y="3346450"/>
          <p14:tracePt t="60248" x="4000500" y="3346450"/>
          <p14:tracePt t="60275" x="3937000" y="3333750"/>
          <p14:tracePt t="60288" x="3867150" y="3314700"/>
          <p14:tracePt t="60301" x="3810000" y="3302000"/>
          <p14:tracePt t="60316" x="3759200" y="3282950"/>
          <p14:tracePt t="60341" x="3683000" y="3263900"/>
          <p14:tracePt t="60355" x="3670300" y="3257550"/>
          <p14:tracePt t="60368" x="3657600" y="3238500"/>
          <p14:tracePt t="60381" x="3632200" y="3213100"/>
          <p14:tracePt t="60408" x="3549650" y="3117850"/>
          <p14:tracePt t="60421" x="3517900" y="3092450"/>
          <p14:tracePt t="60435" x="3505200" y="3073400"/>
          <p14:tracePt t="60448" x="3505200" y="3067050"/>
          <p14:tracePt t="60475" x="3505200" y="3054350"/>
          <p14:tracePt t="60488" x="3511550" y="3022600"/>
          <p14:tracePt t="60501" x="3524250" y="3003550"/>
          <p14:tracePt t="60515" x="3543300" y="2984500"/>
          <p14:tracePt t="60541" x="3594100" y="2946400"/>
          <p14:tracePt t="60555" x="3625850" y="2940050"/>
          <p14:tracePt t="60568" x="3670300" y="2933700"/>
          <p14:tracePt t="60581" x="3708400" y="2933700"/>
          <p14:tracePt t="60608" x="3822700" y="2933700"/>
          <p14:tracePt t="60621" x="3873500" y="2933700"/>
          <p14:tracePt t="60635" x="3917950" y="2933700"/>
          <p14:tracePt t="60648" x="3968750" y="2952750"/>
          <p14:tracePt t="60675" x="4013200" y="2978150"/>
          <p14:tracePt t="60688" x="4032250" y="3003550"/>
          <p14:tracePt t="60701" x="4044950" y="3028950"/>
          <p14:tracePt t="60715" x="4051300" y="3041650"/>
          <p14:tracePt t="60741" x="4051300" y="3067050"/>
          <p14:tracePt t="60756" x="4051300" y="3086100"/>
          <p14:tracePt t="60768" x="4038600" y="3111500"/>
          <p14:tracePt t="60781" x="4019550" y="3124200"/>
          <p14:tracePt t="60808" x="3937000" y="3162300"/>
          <p14:tracePt t="60821" x="3905250" y="3181350"/>
          <p14:tracePt t="60835" x="3867150" y="3194050"/>
          <p14:tracePt t="60836" x="3854450" y="3194050"/>
          <p14:tracePt t="60848" x="3810000" y="3206750"/>
          <p14:tracePt t="60875" x="3695700" y="3219450"/>
          <p14:tracePt t="60888" x="3632200" y="3225800"/>
          <p14:tracePt t="60901" x="3581400" y="3232150"/>
          <p14:tracePt t="60915" x="3530600" y="3244850"/>
          <p14:tracePt t="60943" x="3422650" y="3257550"/>
          <p14:tracePt t="60955" x="3365500" y="3263900"/>
          <p14:tracePt t="60968" x="3302000" y="3263900"/>
          <p14:tracePt t="60981" x="3251200" y="3263900"/>
          <p14:tracePt t="61008" x="3136900" y="3263900"/>
          <p14:tracePt t="61021" x="3086100" y="3263900"/>
          <p14:tracePt t="61035" x="3048000" y="3263900"/>
          <p14:tracePt t="61048" x="3009900" y="3263900"/>
          <p14:tracePt t="61075" x="2946400" y="3263900"/>
          <p14:tracePt t="61088" x="2882900" y="3263900"/>
          <p14:tracePt t="61101" x="2832100" y="3263900"/>
          <p14:tracePt t="61115" x="2768600" y="3263900"/>
          <p14:tracePt t="61142" x="2641600" y="3263900"/>
          <p14:tracePt t="61155" x="2603500" y="3263900"/>
          <p14:tracePt t="61168" x="2559050" y="3263900"/>
          <p14:tracePt t="61181" x="2514600" y="3263900"/>
          <p14:tracePt t="61208" x="2393950" y="3263900"/>
          <p14:tracePt t="61222" x="2330450" y="3263900"/>
          <p14:tracePt t="61235" x="2279650" y="3263900"/>
          <p14:tracePt t="61248" x="2216150" y="3263900"/>
          <p14:tracePt t="61275" x="2178050" y="3263900"/>
          <p14:tracePt t="61288" x="2159000" y="3263900"/>
          <p14:tracePt t="61302" x="2139950" y="3263900"/>
          <p14:tracePt t="61315" x="2108200" y="3263900"/>
          <p14:tracePt t="61342" x="2025650" y="3263900"/>
          <p14:tracePt t="61355" x="2000250" y="3263900"/>
          <p14:tracePt t="61368" x="1974850" y="3263900"/>
          <p14:tracePt t="61381" x="1968500" y="3263900"/>
          <p14:tracePt t="61408" x="1943100" y="3263900"/>
          <p14:tracePt t="61422" x="1930400" y="3263900"/>
          <p14:tracePt t="61435" x="1917700" y="3263900"/>
          <p14:tracePt t="61448" x="1905000" y="3263900"/>
          <p14:tracePt t="61475" x="1879600" y="3263900"/>
          <p14:tracePt t="61488" x="1860550" y="3263900"/>
          <p14:tracePt t="61502" x="1854200" y="3263900"/>
          <p14:tracePt t="61515" x="1847850" y="3263900"/>
          <p14:tracePt t="61541" x="1841500" y="3263900"/>
          <p14:tracePt t="61555" x="1835150" y="3263900"/>
          <p14:tracePt t="61568" x="1828800" y="3263900"/>
          <p14:tracePt t="61582" x="1816100" y="3263900"/>
          <p14:tracePt t="61608" x="1797050" y="3263900"/>
          <p14:tracePt t="61622" x="1778000" y="3263900"/>
          <p14:tracePt t="61635" x="1765300" y="3263900"/>
          <p14:tracePt t="61648" x="1739900" y="3263900"/>
          <p14:tracePt t="61675" x="1689100" y="3263900"/>
          <p14:tracePt t="61688" x="1657350" y="3270250"/>
          <p14:tracePt t="61702" x="1638300" y="3270250"/>
          <p14:tracePt t="61715" x="1619250" y="3276600"/>
          <p14:tracePt t="61742" x="1581150" y="3282950"/>
          <p14:tracePt t="61755" x="1555750" y="3282950"/>
          <p14:tracePt t="61769" x="1517650" y="3282950"/>
          <p14:tracePt t="61782" x="1498600" y="3282950"/>
          <p14:tracePt t="61808" x="1485900" y="3282950"/>
          <p14:tracePt t="61822" x="1479550" y="3289300"/>
          <p14:tracePt t="61835" x="1473200" y="3289300"/>
          <p14:tracePt t="61848" x="1466850" y="3289300"/>
          <p14:tracePt t="61875" x="1428750" y="3289300"/>
          <p14:tracePt t="61880" x="1422400" y="3289300"/>
          <p14:tracePt t="61888" x="1403350" y="3289300"/>
          <p14:tracePt t="61902" x="1397000" y="3289300"/>
          <p14:tracePt t="61942" x="1384300" y="3289300"/>
          <p14:tracePt t="61955" x="1377950" y="3289300"/>
          <p14:tracePt t="61968" x="1365250" y="3289300"/>
          <p14:tracePt t="61982" x="1352550" y="3289300"/>
          <p14:tracePt t="62009" x="1320800" y="3302000"/>
          <p14:tracePt t="62021" x="1320800" y="3308350"/>
          <p14:tracePt t="62049" x="1308100" y="3308350"/>
          <p14:tracePt t="62205" x="1301750" y="3308350"/>
          <p14:tracePt t="62217" x="1295400" y="3308350"/>
          <p14:tracePt t="62223" x="1289050" y="3308350"/>
          <p14:tracePt t="62236" x="1282700" y="3308350"/>
          <p14:tracePt t="62249" x="1270000" y="3308350"/>
          <p14:tracePt t="62409" x="1276350" y="3308350"/>
          <p14:tracePt t="62429" x="1282700" y="3308350"/>
          <p14:tracePt t="62481" x="1289050" y="3308350"/>
          <p14:tracePt t="62488" x="1295400" y="3308350"/>
          <p14:tracePt t="62507" x="1301750" y="3302000"/>
          <p14:tracePt t="62515" x="1308100" y="3302000"/>
          <p14:tracePt t="62529" x="1314450" y="3302000"/>
          <p14:tracePt t="62555" x="1327150" y="3302000"/>
          <p14:tracePt t="62569" x="1346200" y="3295650"/>
          <p14:tracePt t="62582" x="1384300" y="3295650"/>
          <p14:tracePt t="62609" x="1485900" y="3295650"/>
          <p14:tracePt t="62622" x="1517650" y="3295650"/>
          <p14:tracePt t="62635" x="1530350" y="3295650"/>
          <p14:tracePt t="62675" x="1543050" y="3295650"/>
          <p14:tracePt t="62702" x="1562100" y="3295650"/>
          <p14:tracePt t="62715" x="1574800" y="3295650"/>
          <p14:tracePt t="62742" x="1631950" y="3282950"/>
          <p14:tracePt t="62755" x="1657350" y="3282950"/>
          <p14:tracePt t="62769" x="1670050" y="3282950"/>
          <p14:tracePt t="62782" x="1689100" y="3282950"/>
          <p14:tracePt t="62809" x="1733550" y="3282950"/>
          <p14:tracePt t="62822" x="1771650" y="3282950"/>
          <p14:tracePt t="62835" x="1803400" y="3282950"/>
          <p14:tracePt t="62849" x="1835150" y="3282950"/>
          <p14:tracePt t="62875" x="1866900" y="3282950"/>
          <p14:tracePt t="62889" x="1879600" y="3282950"/>
          <p14:tracePt t="62902" x="1905000" y="3282950"/>
          <p14:tracePt t="62915" x="1924050" y="3282950"/>
          <p14:tracePt t="62943" x="1993900" y="3282950"/>
          <p14:tracePt t="62956" x="2019300" y="3282950"/>
          <p14:tracePt t="62969" x="2038350" y="3282950"/>
          <p14:tracePt t="62982" x="2051050" y="3282950"/>
          <p14:tracePt t="63009" x="2057400" y="3282950"/>
          <p14:tracePt t="63022" x="2063750" y="3282950"/>
          <p14:tracePt t="63036" x="2070100" y="3282950"/>
          <p14:tracePt t="63048" x="2076450" y="3282950"/>
          <p14:tracePt t="63076" x="2101850" y="3282950"/>
          <p14:tracePt t="63089" x="2114550" y="3282950"/>
          <p14:tracePt t="63090" x="2120900" y="3282950"/>
          <p14:tracePt t="63102" x="2133600" y="3282950"/>
          <p14:tracePt t="63116" x="2152650" y="3282950"/>
          <p14:tracePt t="63142" x="2197100" y="3282950"/>
          <p14:tracePt t="63156" x="2209800" y="3282950"/>
          <p14:tracePt t="63169" x="2222500" y="3282950"/>
          <p14:tracePt t="63182" x="2228850" y="3282950"/>
          <p14:tracePt t="63209" x="2254250" y="3282950"/>
          <p14:tracePt t="63222" x="2286000" y="3282950"/>
          <p14:tracePt t="63236" x="2317750" y="3282950"/>
          <p14:tracePt t="63249" x="2343150" y="3282950"/>
          <p14:tracePt t="63276" x="2374900" y="3282950"/>
          <p14:tracePt t="63289" x="2381250" y="3282950"/>
          <p14:tracePt t="63323" x="2387600" y="3282950"/>
          <p14:tracePt t="63342" x="2406650" y="3282950"/>
          <p14:tracePt t="63356" x="2425700" y="3282950"/>
          <p14:tracePt t="63369" x="2438400" y="3282950"/>
          <p14:tracePt t="63382" x="2444750" y="3282950"/>
          <p14:tracePt t="63471" x="2438400" y="3282950"/>
          <p14:tracePt t="63479" x="2432050" y="3282950"/>
          <p14:tracePt t="63483" x="2425700" y="3289300"/>
          <p14:tracePt t="63491" x="2419350" y="3289300"/>
          <p14:tracePt t="63504" x="2393950" y="3302000"/>
          <p14:tracePt t="63516" x="2343150" y="3302000"/>
          <p14:tracePt t="63542" x="2197100" y="3302000"/>
          <p14:tracePt t="63556" x="2139950" y="3295650"/>
          <p14:tracePt t="63569" x="2120900" y="3282950"/>
          <p14:tracePt t="63582" x="2101850" y="3276600"/>
          <p14:tracePt t="63609" x="2101850" y="3251200"/>
          <p14:tracePt t="63622" x="2101850" y="3219450"/>
          <p14:tracePt t="63636" x="2114550" y="3194050"/>
          <p14:tracePt t="63649" x="2127250" y="3181350"/>
          <p14:tracePt t="63676" x="2178050" y="3136900"/>
          <p14:tracePt t="63691" x="2241550" y="3105150"/>
          <p14:tracePt t="63702" x="2298700" y="3086100"/>
          <p14:tracePt t="63716" x="2374900" y="3067050"/>
          <p14:tracePt t="63742" x="2635250" y="3067050"/>
          <p14:tracePt t="63756" x="2736850" y="3079750"/>
          <p14:tracePt t="63769" x="2825750" y="3098800"/>
          <p14:tracePt t="63783" x="2889250" y="3124200"/>
          <p14:tracePt t="63809" x="2901950" y="3155950"/>
          <p14:tracePt t="63822" x="2901950" y="3194050"/>
          <p14:tracePt t="63836" x="2901950" y="3213100"/>
          <p14:tracePt t="63849" x="2901950" y="3225800"/>
          <p14:tracePt t="63876" x="2863850" y="3263900"/>
          <p14:tracePt t="63881" x="2857500" y="3270250"/>
          <p14:tracePt t="63889" x="2832100" y="3282950"/>
          <p14:tracePt t="63902" x="2768600" y="3302000"/>
          <p14:tracePt t="63929" x="2673350" y="3314700"/>
          <p14:tracePt t="63943" x="2635250" y="3321050"/>
          <p14:tracePt t="63956" x="2622550" y="3327400"/>
          <p14:tracePt t="63999" x="2628900" y="3321050"/>
          <p14:tracePt t="64009" x="2635250" y="3321050"/>
          <p14:tracePt t="64023" x="2660650" y="3308350"/>
          <p14:tracePt t="64036" x="2686050" y="3295650"/>
          <p14:tracePt t="64063" x="2768600" y="3282950"/>
          <p14:tracePt t="64076" x="2825750" y="3282950"/>
          <p14:tracePt t="64090" x="2889250" y="3282950"/>
          <p14:tracePt t="64103" x="2971800" y="3282950"/>
          <p14:tracePt t="64131" x="3054350" y="3282950"/>
          <p14:tracePt t="64143" x="3067050" y="3282950"/>
          <p14:tracePt t="64169" x="3073400" y="3282950"/>
          <p14:tracePt t="64196" x="3092450" y="3282950"/>
          <p14:tracePt t="64209" x="3105150" y="3282950"/>
          <p14:tracePt t="64223" x="3124200" y="3282950"/>
          <p14:tracePt t="64359" x="3117850" y="3282950"/>
          <p14:tracePt t="64371" x="3111500" y="3289300"/>
          <p14:tracePt t="64375" x="3105150" y="3289300"/>
          <p14:tracePt t="64382" x="3098800" y="3289300"/>
          <p14:tracePt t="64396" x="3073400" y="3295650"/>
          <p14:tracePt t="64410" x="3060700" y="3302000"/>
          <p14:tracePt t="64423" x="3035300" y="3308350"/>
          <p14:tracePt t="64436" x="3022600" y="3308350"/>
          <p14:tracePt t="64463" x="2978150" y="3308350"/>
          <p14:tracePt t="64476" x="2965450" y="3308350"/>
          <p14:tracePt t="64490" x="2946400" y="3314700"/>
          <p14:tracePt t="64505" x="2927350" y="3321050"/>
          <p14:tracePt t="64530" x="2908300" y="3321050"/>
          <p14:tracePt t="64543" x="2895600" y="3327400"/>
          <p14:tracePt t="64556" x="2889250" y="3327400"/>
          <p14:tracePt t="64570" x="2882900" y="3327400"/>
          <p14:tracePt t="64596" x="2863850" y="3327400"/>
          <p14:tracePt t="64663" x="2857500" y="3327400"/>
          <p14:tracePt t="64670" x="2851150" y="3327400"/>
          <p14:tracePt t="64862" x="2857500" y="3327400"/>
          <p14:tracePt t="64867" x="2863850" y="3327400"/>
          <p14:tracePt t="64876" x="2882900" y="3327400"/>
          <p14:tracePt t="64892" x="2933700" y="3327400"/>
          <p14:tracePt t="64903" x="2971800" y="3327400"/>
          <p14:tracePt t="64916" x="3009900" y="3327400"/>
          <p14:tracePt t="64930" x="3028950" y="3327400"/>
          <p14:tracePt t="64943" x="3048000" y="3327400"/>
          <p14:tracePt t="64956" x="3060700" y="3327400"/>
          <p14:tracePt t="64958" x="3067050" y="3327400"/>
          <p14:tracePt t="64970" x="3079750" y="3333750"/>
          <p14:tracePt t="64996" x="3162300" y="3340100"/>
          <p14:tracePt t="65010" x="3206750" y="3340100"/>
          <p14:tracePt t="65023" x="3270250" y="3340100"/>
          <p14:tracePt t="65036" x="3314700" y="3340100"/>
          <p14:tracePt t="65063" x="3390900" y="3340100"/>
          <p14:tracePt t="65076" x="3422650" y="3340100"/>
          <p14:tracePt t="65090" x="3467100" y="3340100"/>
          <p14:tracePt t="65103" x="3536950" y="3340100"/>
          <p14:tracePt t="65131" x="3689350" y="3346450"/>
          <p14:tracePt t="65143" x="3752850" y="3346450"/>
          <p14:tracePt t="65156" x="3797300" y="3346450"/>
          <p14:tracePt t="65170" x="3829050" y="3346450"/>
          <p14:tracePt t="65171" x="3841750" y="3346450"/>
          <p14:tracePt t="65196" x="3867150" y="3346450"/>
          <p14:tracePt t="65210" x="3879850" y="3346450"/>
          <p14:tracePt t="65223" x="3905250" y="3346450"/>
          <p14:tracePt t="65237" x="3937000" y="3346450"/>
          <p14:tracePt t="65263" x="3994150" y="3346450"/>
          <p14:tracePt t="65276" x="4000500" y="3346450"/>
          <p14:tracePt t="65290" x="4013200" y="3346450"/>
          <p14:tracePt t="65303" x="4025900" y="3346450"/>
          <p14:tracePt t="65330" x="4064000" y="3346450"/>
          <p14:tracePt t="65343" x="4095750" y="3346450"/>
          <p14:tracePt t="65356" x="4121150" y="3346450"/>
          <p14:tracePt t="65370" x="4152900" y="3346450"/>
          <p14:tracePt t="65396" x="4203700" y="3346450"/>
          <p14:tracePt t="65410" x="4216400" y="3346450"/>
          <p14:tracePt t="65423" x="4229100" y="3346450"/>
          <p14:tracePt t="65436" x="4235450" y="3346450"/>
          <p14:tracePt t="65463" x="4254500" y="3346450"/>
          <p14:tracePt t="65476" x="4267200" y="3346450"/>
          <p14:tracePt t="65490" x="4279900" y="3346450"/>
          <p14:tracePt t="65505" x="4298950" y="3346450"/>
          <p14:tracePt t="65530" x="4311650" y="3346450"/>
          <p14:tracePt t="65651" x="4318000" y="3346450"/>
          <p14:tracePt t="65659" x="4324350" y="3346450"/>
          <p14:tracePt t="65851" x="4318000" y="3346450"/>
          <p14:tracePt t="65859" x="4311650" y="3346450"/>
          <p14:tracePt t="65863" x="4305300" y="3346450"/>
          <p14:tracePt t="65877" x="4292600" y="3346450"/>
          <p14:tracePt t="65890" x="4260850" y="3346450"/>
          <p14:tracePt t="65903" x="4241800" y="3346450"/>
          <p14:tracePt t="65930" x="4216400" y="3340100"/>
          <p14:tracePt t="66006" x="4216400" y="3333750"/>
          <p14:tracePt t="66011" x="4222750" y="3333750"/>
          <p14:tracePt t="66023" x="4229100" y="3333750"/>
          <p14:tracePt t="66037" x="4241800" y="3333750"/>
          <p14:tracePt t="66050" x="4267200" y="3333750"/>
          <p14:tracePt t="66063" x="4292600" y="3333750"/>
          <p14:tracePt t="66077" x="4305300" y="3333750"/>
          <p14:tracePt t="66230" x="4311650" y="3333750"/>
          <p14:tracePt t="66239" x="4318000" y="3333750"/>
          <p14:tracePt t="66243" x="4324350" y="3333750"/>
          <p14:tracePt t="66250" x="4337050" y="3333750"/>
          <p14:tracePt t="66263" x="4362450" y="3333750"/>
          <p14:tracePt t="66277" x="4394200" y="3333750"/>
          <p14:tracePt t="66278" x="4406900" y="3333750"/>
          <p14:tracePt t="66290" x="4457700" y="3333750"/>
          <p14:tracePt t="66303" x="4514850" y="3333750"/>
          <p14:tracePt t="66331" x="4673600" y="3333750"/>
          <p14:tracePt t="66343" x="4743450" y="3333750"/>
          <p14:tracePt t="66357" x="4813300" y="3333750"/>
          <p14:tracePt t="66370" x="4883150" y="3333750"/>
          <p14:tracePt t="66397" x="4959350" y="3327400"/>
          <p14:tracePt t="66410" x="5010150" y="3321050"/>
          <p14:tracePt t="66424" x="5035550" y="3314700"/>
          <p14:tracePt t="66437" x="5060950" y="3314700"/>
          <p14:tracePt t="66463" x="5111750" y="3314700"/>
          <p14:tracePt t="66477" x="5124450" y="3314700"/>
          <p14:tracePt t="66490" x="5137150" y="3314700"/>
          <p14:tracePt t="66505" x="5143500" y="3314700"/>
          <p14:tracePt t="66547" x="5149850" y="3321050"/>
          <p14:tracePt t="66583" x="5156200" y="3327400"/>
          <p14:tracePt t="66587" x="5156200" y="3333750"/>
          <p14:tracePt t="66597" x="5162550" y="3340100"/>
          <p14:tracePt t="66610" x="5168900" y="3346450"/>
          <p14:tracePt t="66670" x="5162550" y="3346450"/>
          <p14:tracePt t="66676" x="5156200" y="3346450"/>
          <p14:tracePt t="66679" x="5149850" y="3346450"/>
          <p14:tracePt t="66691" x="5111750" y="3346450"/>
          <p14:tracePt t="66703" x="5080000" y="3346450"/>
          <p14:tracePt t="66730" x="5003800" y="3346450"/>
          <p14:tracePt t="66744" x="4965700" y="3346450"/>
          <p14:tracePt t="66758" x="4908550" y="3346450"/>
          <p14:tracePt t="66770" x="4845050" y="3346450"/>
          <p14:tracePt t="66797" x="4775200" y="3346450"/>
          <p14:tracePt t="66810" x="4749800" y="3346450"/>
          <p14:tracePt t="66919" x="4743450" y="3340100"/>
          <p14:tracePt t="66959" x="4743450" y="3333750"/>
          <p14:tracePt t="66967" x="4749800" y="3333750"/>
          <p14:tracePt t="66971" x="4756150" y="3327400"/>
          <p14:tracePt t="66984" x="4787900" y="3321050"/>
          <p14:tracePt t="66997" x="4813300" y="3321050"/>
          <p14:tracePt t="67010" x="4870450" y="3314700"/>
          <p14:tracePt t="67024" x="4914900" y="3314700"/>
          <p14:tracePt t="67037" x="4965700" y="3314700"/>
          <p14:tracePt t="67066" x="5092700" y="3314700"/>
          <p14:tracePt t="67077" x="5124450" y="3314700"/>
          <p14:tracePt t="67090" x="5181600" y="3314700"/>
          <p14:tracePt t="67104" x="5219700" y="3314700"/>
          <p14:tracePt t="67131" x="5308600" y="3302000"/>
          <p14:tracePt t="67144" x="5353050" y="3302000"/>
          <p14:tracePt t="67157" x="5397500" y="3302000"/>
          <p14:tracePt t="67170" x="5461000" y="3302000"/>
          <p14:tracePt t="67197" x="5568950" y="3302000"/>
          <p14:tracePt t="67210" x="5619750" y="3302000"/>
          <p14:tracePt t="67224" x="5664200" y="3302000"/>
          <p14:tracePt t="67237" x="5695950" y="3302000"/>
          <p14:tracePt t="67264" x="5765800" y="3295650"/>
          <p14:tracePt t="67277" x="5784850" y="3295650"/>
          <p14:tracePt t="67290" x="5810250" y="3295650"/>
          <p14:tracePt t="67304" x="5816600" y="3295650"/>
          <p14:tracePt t="67330" x="5835650" y="3295650"/>
          <p14:tracePt t="67344" x="5842000" y="3295650"/>
          <p14:tracePt t="67357" x="5848350" y="3302000"/>
          <p14:tracePt t="67397" x="5854700" y="3302000"/>
          <p14:tracePt t="67410" x="5867400" y="3302000"/>
          <p14:tracePt t="67424" x="5880100" y="3302000"/>
          <p14:tracePt t="67437" x="5886450" y="3302000"/>
          <p14:tracePt t="67464" x="5892800" y="3302000"/>
          <p14:tracePt t="67510" x="5899150" y="3302000"/>
          <p14:tracePt t="67519" x="5905500" y="3302000"/>
          <p14:tracePt t="67547" x="5911850" y="3308350"/>
          <p14:tracePt t="67559" x="5911850" y="3314700"/>
          <p14:tracePt t="67595" x="5905500" y="3321050"/>
          <p14:tracePt t="67607" x="5899150" y="3327400"/>
          <p14:tracePt t="67618" x="5892800" y="3327400"/>
          <p14:tracePt t="67624" x="5886450" y="3327400"/>
          <p14:tracePt t="67637" x="5873750" y="3327400"/>
          <p14:tracePt t="67664" x="5854700" y="3327400"/>
          <p14:tracePt t="67839" x="5861050" y="3327400"/>
          <p14:tracePt t="67847" x="5873750" y="3327400"/>
          <p14:tracePt t="67851" x="5880100" y="3327400"/>
          <p14:tracePt t="67864" x="5899150" y="3327400"/>
          <p14:tracePt t="67880" x="5930900" y="3327400"/>
          <p14:tracePt t="67891" x="5943600" y="3327400"/>
          <p14:tracePt t="67904" x="5949950" y="3327400"/>
          <p14:tracePt t="67931" x="5969000" y="3327400"/>
          <p14:tracePt t="67944" x="5988050" y="3327400"/>
          <p14:tracePt t="67957" x="6013450" y="3327400"/>
          <p14:tracePt t="67971" x="6051550" y="3327400"/>
          <p14:tracePt t="67998" x="6096000" y="3327400"/>
          <p14:tracePt t="68011" x="6115050" y="3327400"/>
          <p14:tracePt t="68024" x="6121400" y="3327400"/>
          <p14:tracePt t="68037" x="6134100" y="3327400"/>
          <p14:tracePt t="68066" x="6153150" y="3327400"/>
          <p14:tracePt t="68077" x="6165850" y="3327400"/>
          <p14:tracePt t="68090" x="6172200" y="3327400"/>
          <p14:tracePt t="68104" x="6178550" y="3327400"/>
          <p14:tracePt t="68162" x="6178550" y="3321050"/>
          <p14:tracePt t="68171" x="6184900" y="3321050"/>
          <p14:tracePt t="68243" x="6191250" y="3321050"/>
          <p14:tracePt t="68366" x="6197600" y="3321050"/>
          <p14:tracePt t="68371" x="6203950" y="3321050"/>
          <p14:tracePt t="68382" x="6210300" y="3321050"/>
          <p14:tracePt t="68479" x="6216650" y="3321050"/>
          <p14:tracePt t="68482" x="6223000" y="3321050"/>
          <p14:tracePt t="68491" x="6229350" y="3321050"/>
          <p14:tracePt t="68506" x="6235700" y="3321050"/>
          <p14:tracePt t="68518" x="6248400" y="3321050"/>
          <p14:tracePt t="68531" x="6261100" y="3314700"/>
          <p14:tracePt t="68544" x="6267450" y="3314700"/>
          <p14:tracePt t="68558" x="6280150" y="3314700"/>
          <p14:tracePt t="68584" x="6330950" y="3302000"/>
          <p14:tracePt t="68598" x="6369050" y="3295650"/>
          <p14:tracePt t="68611" x="6419850" y="3289300"/>
          <p14:tracePt t="68624" x="6477000" y="3276600"/>
          <p14:tracePt t="68651" x="6616700" y="3276600"/>
          <p14:tracePt t="68664" x="6680200" y="3276600"/>
          <p14:tracePt t="68678" x="6743700" y="3276600"/>
          <p14:tracePt t="68692" x="6813550" y="3276600"/>
          <p14:tracePt t="68718" x="6908800" y="3276600"/>
          <p14:tracePt t="68731" x="6965950" y="3276600"/>
          <p14:tracePt t="68744" x="7010400" y="3276600"/>
          <p14:tracePt t="68758" x="7042150" y="3276600"/>
          <p14:tracePt t="68784" x="7099300" y="3276600"/>
          <p14:tracePt t="68798" x="7112000" y="3276600"/>
          <p14:tracePt t="68811" x="7143750" y="3276600"/>
          <p14:tracePt t="68824" x="7188200" y="3276600"/>
          <p14:tracePt t="68851" x="7302500" y="3289300"/>
          <p14:tracePt t="68864" x="7340600" y="3295650"/>
          <p14:tracePt t="68880" x="7385050" y="3302000"/>
          <p14:tracePt t="68891" x="7397750" y="3308350"/>
          <p14:tracePt t="68918" x="7410450" y="3321050"/>
          <p14:tracePt t="69134" x="7416800" y="3327400"/>
          <p14:tracePt t="69155" x="7410450" y="3327400"/>
          <p14:tracePt t="69162" x="7404100" y="3327400"/>
          <p14:tracePt t="69171" x="7391400" y="3327400"/>
          <p14:tracePt t="69184" x="7372350" y="3321050"/>
          <p14:tracePt t="69198" x="7353300" y="3314700"/>
          <p14:tracePt t="69211" x="7346950" y="3302000"/>
          <p14:tracePt t="69224" x="7340600" y="3295650"/>
          <p14:tracePt t="69251" x="7340600" y="3289300"/>
          <p14:tracePt t="69264" x="7340600" y="3276600"/>
          <p14:tracePt t="69278" x="7353300" y="3257550"/>
          <p14:tracePt t="69291" x="7385050" y="3238500"/>
          <p14:tracePt t="69318" x="7397750" y="3225800"/>
          <p14:tracePt t="69331" x="7416800" y="3225800"/>
          <p14:tracePt t="69344" x="7429500" y="3225800"/>
          <p14:tracePt t="69358" x="7442200" y="3225800"/>
          <p14:tracePt t="69359" x="7454900" y="3225800"/>
          <p14:tracePt t="69385" x="7486650" y="3225800"/>
          <p14:tracePt t="69398" x="7493000" y="3225800"/>
          <p14:tracePt t="69431" x="7499350" y="3232150"/>
          <p14:tracePt t="69454" x="7505700" y="3232150"/>
          <p14:tracePt t="69464" x="7512050" y="3238500"/>
          <p14:tracePt t="69478" x="7531100" y="3257550"/>
          <p14:tracePt t="69491" x="7556500" y="3270250"/>
          <p14:tracePt t="69518" x="7581900" y="3270250"/>
          <p14:tracePt t="69531" x="7626350" y="3270250"/>
          <p14:tracePt t="69545" x="7683500" y="3270250"/>
          <p14:tracePt t="69558" x="7772400" y="3276600"/>
          <p14:tracePt t="69585" x="7943850" y="3308350"/>
          <p14:tracePt t="69598" x="8020050" y="3321050"/>
          <p14:tracePt t="69611" x="8045450" y="3321050"/>
          <p14:tracePt t="69625" x="8058150" y="3327400"/>
          <p14:tracePt t="69651" x="8070850" y="3340100"/>
          <p14:tracePt t="69678" x="8083550" y="3340100"/>
          <p14:tracePt t="69692" x="8096250" y="3340100"/>
          <p14:tracePt t="69718" x="8102600" y="3340100"/>
          <p14:tracePt t="69770" x="8108950" y="3340100"/>
          <p14:tracePt t="69779" x="8115300" y="3340100"/>
          <p14:tracePt t="69785" x="8121650" y="3340100"/>
          <p14:tracePt t="69798" x="8140700" y="3346450"/>
          <p14:tracePt t="69811" x="8166100" y="3346450"/>
          <p14:tracePt t="69825" x="8172450" y="3346450"/>
          <p14:tracePt t="69851" x="8191500" y="3346450"/>
          <p14:tracePt t="69907" x="8197850" y="3346450"/>
          <p14:tracePt t="69911" x="8204200" y="3346450"/>
          <p14:tracePt t="69918" x="8223250" y="3346450"/>
          <p14:tracePt t="69931" x="8242300" y="3346450"/>
          <p14:tracePt t="69945" x="8267700" y="3346450"/>
          <p14:tracePt t="69958" x="8293100" y="3340100"/>
          <p14:tracePt t="69985" x="8299450" y="3340100"/>
          <p14:tracePt t="70119" x="8305800" y="3340100"/>
          <p14:tracePt t="70122" x="8312150" y="3340100"/>
          <p14:tracePt t="70131" x="8331200" y="3340100"/>
          <p14:tracePt t="70145" x="8362950" y="3340100"/>
          <p14:tracePt t="70146" x="8375650" y="3340100"/>
          <p14:tracePt t="70161" x="8413750" y="3340100"/>
          <p14:tracePt t="70172" x="8451850" y="3340100"/>
          <p14:tracePt t="70185" x="8483600" y="3340100"/>
          <p14:tracePt t="70198" x="8528050" y="3340100"/>
          <p14:tracePt t="70211" x="8566150" y="3340100"/>
          <p14:tracePt t="70225" x="8610600" y="3340100"/>
          <p14:tracePt t="70252" x="8724900" y="3346450"/>
          <p14:tracePt t="70265" x="8775700" y="3346450"/>
          <p14:tracePt t="70278" x="8826500" y="3346450"/>
          <p14:tracePt t="70292" x="8858250" y="3346450"/>
          <p14:tracePt t="70318" x="8947150" y="3346450"/>
          <p14:tracePt t="70332" x="8985250" y="3346450"/>
          <p14:tracePt t="70345" x="9036050" y="3346450"/>
          <p14:tracePt t="70358" x="9105900" y="3346450"/>
          <p14:tracePt t="70385" x="9182100" y="3346450"/>
          <p14:tracePt t="70398" x="9207500" y="3346450"/>
          <p14:tracePt t="70411" x="9213850" y="3346450"/>
          <p14:tracePt t="70425" x="9220200" y="3346450"/>
          <p14:tracePt t="70452" x="9245600" y="3346450"/>
          <p14:tracePt t="70465" x="9264650" y="3346450"/>
          <p14:tracePt t="70478" x="9271000" y="3346450"/>
          <p14:tracePt t="70492" x="9277350" y="3346450"/>
          <p14:tracePt t="70518" x="9283700" y="3352800"/>
          <p14:tracePt t="70833" x="9290050" y="3352800"/>
          <p14:tracePt t="70836" x="9290050" y="3359150"/>
          <p14:tracePt t="70845" x="9296400" y="3359150"/>
          <p14:tracePt t="70854" x="9302750" y="3359150"/>
          <p14:tracePt t="70865" x="9309100" y="3359150"/>
          <p14:tracePt t="70879" x="9321800" y="3359150"/>
          <p14:tracePt t="70892" x="9334500" y="3359150"/>
          <p14:tracePt t="70918" x="9366250" y="3359150"/>
          <p14:tracePt t="70932" x="9372600" y="3359150"/>
          <p14:tracePt t="70933" x="9378950" y="3359150"/>
          <p14:tracePt t="70945" x="9385300" y="3359150"/>
          <p14:tracePt t="71024" x="9391650" y="3359150"/>
          <p14:tracePt t="71029" x="9398000" y="3359150"/>
          <p14:tracePt t="71038" x="9417050" y="3359150"/>
          <p14:tracePt t="71052" x="9436100" y="3359150"/>
          <p14:tracePt t="71067" x="9448800" y="3359150"/>
          <p14:tracePt t="71125" x="9455150" y="3359150"/>
          <p14:tracePt t="71131" x="9461500" y="3359150"/>
          <p14:tracePt t="71134" x="9467850" y="3359150"/>
          <p14:tracePt t="71145" x="9493250" y="3359150"/>
          <p14:tracePt t="71158" x="9525000" y="3359150"/>
          <p14:tracePt t="71185" x="9588500" y="3359150"/>
          <p14:tracePt t="71199" x="9607550" y="3359150"/>
          <p14:tracePt t="71212" x="9620250" y="3359150"/>
          <p14:tracePt t="71213" x="9626600" y="3359150"/>
          <p14:tracePt t="71225" x="9652000" y="3352800"/>
          <p14:tracePt t="71254" x="9721850" y="3327400"/>
          <p14:tracePt t="71265" x="9759950" y="3321050"/>
          <p14:tracePt t="71279" x="9785350" y="3314700"/>
          <p14:tracePt t="71292" x="9829800" y="3308350"/>
          <p14:tracePt t="71319" x="9893300" y="3302000"/>
          <p14:tracePt t="71332" x="9944100" y="3302000"/>
          <p14:tracePt t="71345" x="9982200" y="3302000"/>
          <p14:tracePt t="71359" x="10020300" y="3302000"/>
          <p14:tracePt t="71385" x="10090150" y="3302000"/>
          <p14:tracePt t="71399" x="10121900" y="3295650"/>
          <p14:tracePt t="71412" x="10166350" y="3295650"/>
          <p14:tracePt t="71425" x="10217150" y="3295650"/>
          <p14:tracePt t="71452" x="10325100" y="3295650"/>
          <p14:tracePt t="71465" x="10369550" y="3295650"/>
          <p14:tracePt t="71479" x="10407650" y="3289300"/>
          <p14:tracePt t="71492" x="10445750" y="3276600"/>
          <p14:tracePt t="71519" x="10509250" y="3276600"/>
          <p14:tracePt t="71532" x="10585450" y="3276600"/>
          <p14:tracePt t="71545" x="10642600" y="3276600"/>
          <p14:tracePt t="71559" x="10687050" y="3276600"/>
          <p14:tracePt t="71585" x="10744200" y="3270250"/>
          <p14:tracePt t="71599" x="10750550" y="3263900"/>
          <p14:tracePt t="71612" x="10756900" y="3263900"/>
          <p14:tracePt t="71625" x="10763250" y="3263900"/>
          <p14:tracePt t="71665" x="10763250" y="3257550"/>
          <p14:tracePt t="71679" x="10769600" y="3257550"/>
          <p14:tracePt t="71933" x="10763250" y="3257550"/>
          <p14:tracePt t="71937" x="10763250" y="3263900"/>
          <p14:tracePt t="71945" x="10763250" y="3270250"/>
          <p14:tracePt t="71959" x="10756900" y="3276600"/>
          <p14:tracePt t="71972" x="10756900" y="3282950"/>
          <p14:tracePt t="71985" x="10750550" y="3282950"/>
          <p14:tracePt t="71999" x="10725150" y="3289300"/>
          <p14:tracePt t="72000" x="10718800" y="3289300"/>
          <p14:tracePt t="72012" x="10687050" y="3295650"/>
          <p14:tracePt t="72025" x="10655300" y="3302000"/>
          <p14:tracePt t="72052" x="10591800" y="3321050"/>
          <p14:tracePt t="72068" x="10572750" y="3321050"/>
          <p14:tracePt t="72079" x="10560050" y="3321050"/>
          <p14:tracePt t="72092" x="10528300" y="3321050"/>
          <p14:tracePt t="72119" x="10414000" y="3321050"/>
          <p14:tracePt t="72132" x="10331450" y="3314700"/>
          <p14:tracePt t="72145" x="10274300" y="3302000"/>
          <p14:tracePt t="72160" x="10236200" y="3282950"/>
          <p14:tracePt t="72186" x="10223500" y="3270250"/>
          <p14:tracePt t="72199" x="10223500" y="3251200"/>
          <p14:tracePt t="72212" x="10223500" y="3187700"/>
          <p14:tracePt t="72226" x="10223500" y="3136900"/>
          <p14:tracePt t="72252" x="10223500" y="3035300"/>
          <p14:tracePt t="72266" x="10223500" y="3009900"/>
          <p14:tracePt t="72279" x="10229850" y="2990850"/>
          <p14:tracePt t="72292" x="10255250" y="2984500"/>
          <p14:tracePt t="72319" x="10274300" y="2978150"/>
          <p14:tracePt t="72332" x="10287000" y="2971800"/>
          <p14:tracePt t="72359" x="10293350" y="2971800"/>
          <p14:tracePt t="72386" x="10312400" y="2971800"/>
          <p14:tracePt t="72399" x="10331450" y="2971800"/>
          <p14:tracePt t="72412" x="10356850" y="2984500"/>
          <p14:tracePt t="72426" x="10375900" y="3003550"/>
          <p14:tracePt t="72452" x="10420350" y="3035300"/>
          <p14:tracePt t="72466" x="10420350" y="3041650"/>
          <p14:tracePt t="72479" x="10426700" y="3054350"/>
          <p14:tracePt t="72519" x="10420350" y="3098800"/>
          <p14:tracePt t="72533" x="10401300" y="3117850"/>
          <p14:tracePt t="72546" x="10382250" y="3130550"/>
          <p14:tracePt t="72559" x="10363200" y="3149600"/>
          <p14:tracePt t="72586" x="10318750" y="3187700"/>
          <p14:tracePt t="72599" x="10299700" y="3206750"/>
          <p14:tracePt t="72612" x="10274300" y="3219450"/>
          <p14:tracePt t="72626" x="10261600" y="3232150"/>
          <p14:tracePt t="72652" x="10255250" y="3244850"/>
          <p14:tracePt t="72679" x="10248900" y="3244850"/>
          <p14:tracePt t="72928" x="10242550" y="3244850"/>
          <p14:tracePt t="72937" x="10236200" y="3244850"/>
          <p14:tracePt t="72944" x="10217150" y="3244850"/>
          <p14:tracePt t="72959" x="10204450" y="3251200"/>
          <p14:tracePt t="72973" x="10172700" y="3263900"/>
          <p14:tracePt t="72986" x="10160000" y="3263900"/>
          <p14:tracePt t="72988" x="10153650" y="3263900"/>
          <p14:tracePt t="72999" x="10147300" y="3270250"/>
          <p14:tracePt t="73012" x="10128250" y="3270250"/>
          <p14:tracePt t="73026" x="10109200" y="3276600"/>
          <p14:tracePt t="73053" x="10064750" y="3282950"/>
          <p14:tracePt t="73067" x="10020300" y="3295650"/>
          <p14:tracePt t="73079" x="9969500" y="3308350"/>
          <p14:tracePt t="73106" x="9829800" y="3340100"/>
          <p14:tracePt t="73119" x="9759950" y="3346450"/>
          <p14:tracePt t="73133" x="9664700" y="3359150"/>
          <p14:tracePt t="73146" x="9563100" y="3365500"/>
          <p14:tracePt t="73173" x="9226550" y="3371850"/>
          <p14:tracePt t="73186" x="9042400" y="3397250"/>
          <p14:tracePt t="73199" x="8826500" y="3441700"/>
          <p14:tracePt t="73213" x="8509000" y="3536950"/>
          <p14:tracePt t="73239" x="8064500" y="3663950"/>
          <p14:tracePt t="73255" x="7772400" y="3708400"/>
          <p14:tracePt t="73266" x="7575550" y="3727450"/>
          <p14:tracePt t="73279" x="7391400" y="3733800"/>
          <p14:tracePt t="73306" x="6972300" y="3733800"/>
          <p14:tracePt t="73319" x="6775450" y="3733800"/>
          <p14:tracePt t="73333" x="6502400" y="3733800"/>
          <p14:tracePt t="73346" x="6292850" y="3733800"/>
          <p14:tracePt t="73373" x="5842000" y="3733800"/>
          <p14:tracePt t="73386" x="5683250" y="3733800"/>
          <p14:tracePt t="73400" x="5537200" y="3733800"/>
          <p14:tracePt t="73413" x="5365750" y="3733800"/>
          <p14:tracePt t="73440" x="5118100" y="3733800"/>
          <p14:tracePt t="73453" x="4953000" y="3733800"/>
          <p14:tracePt t="73466" x="4838700" y="3733800"/>
          <p14:tracePt t="73479" x="4724400" y="3733800"/>
          <p14:tracePt t="73506" x="4508500" y="3733800"/>
          <p14:tracePt t="73520" x="4419600" y="3733800"/>
          <p14:tracePt t="73533" x="4305300" y="3733800"/>
          <p14:tracePt t="73546" x="4229100" y="3733800"/>
          <p14:tracePt t="73573" x="4051300" y="3733800"/>
          <p14:tracePt t="73586" x="3987800" y="3733800"/>
          <p14:tracePt t="73600" x="3943350" y="3733800"/>
          <p14:tracePt t="73613" x="3905250" y="3733800"/>
          <p14:tracePt t="73640" x="3848100" y="3733800"/>
          <p14:tracePt t="73653" x="3790950" y="3727450"/>
          <p14:tracePt t="73666" x="3746500" y="3721100"/>
          <p14:tracePt t="73680" x="3689350" y="3714750"/>
          <p14:tracePt t="73706" x="3575050" y="3708400"/>
          <p14:tracePt t="73720" x="3543300" y="3702050"/>
          <p14:tracePt t="73733" x="3530600" y="3702050"/>
          <p14:tracePt t="73949" x="3524250" y="3702050"/>
          <p14:tracePt t="74309" x="3517900" y="3702050"/>
          <p14:tracePt t="74318" x="3511550" y="3702050"/>
          <p14:tracePt t="74413" x="3517900" y="3702050"/>
          <p14:tracePt t="74433" x="3524250" y="3702050"/>
          <p14:tracePt t="74437" x="3530600" y="3702050"/>
          <p14:tracePt t="74445" x="3543300" y="3695700"/>
          <p14:tracePt t="74453" x="3556000" y="3689350"/>
          <p14:tracePt t="74466" x="3581400" y="3683000"/>
          <p14:tracePt t="74480" x="3632200" y="3670300"/>
          <p14:tracePt t="74506" x="3784600" y="3651250"/>
          <p14:tracePt t="74520" x="3886200" y="3644900"/>
          <p14:tracePt t="74533" x="4000500" y="3644900"/>
          <p14:tracePt t="74546" x="4025900" y="3644900"/>
          <p14:tracePt t="74573" x="4032250" y="3644900"/>
          <p14:tracePt t="74620" x="4038600" y="3644900"/>
          <p14:tracePt t="74625" x="4044950" y="3644900"/>
          <p14:tracePt t="74640" x="4076700" y="3644900"/>
          <p14:tracePt t="74653" x="4133850" y="3644900"/>
          <p14:tracePt t="74666" x="4165600" y="3644900"/>
          <p14:tracePt t="74680" x="4191000" y="3644900"/>
          <p14:tracePt t="74706" x="4241800" y="3651250"/>
          <p14:tracePt t="74720" x="4260850" y="3657600"/>
          <p14:tracePt t="74721" x="4273550" y="3657600"/>
          <p14:tracePt t="74733" x="4305300" y="3657600"/>
          <p14:tracePt t="74746" x="4343400" y="3663950"/>
          <p14:tracePt t="74773" x="4451350" y="3670300"/>
          <p14:tracePt t="74787" x="4489450" y="3670300"/>
          <p14:tracePt t="74800" x="4502150" y="3670300"/>
          <p14:tracePt t="74801" x="4508500" y="3676650"/>
          <p14:tracePt t="74813" x="4514850" y="3676650"/>
          <p14:tracePt t="74840" x="4540250" y="3676650"/>
          <p14:tracePt t="74853" x="4559300" y="3689350"/>
          <p14:tracePt t="74867" x="4584700" y="3689350"/>
          <p14:tracePt t="74869" x="4597400" y="3689350"/>
          <p14:tracePt t="74880" x="4616450" y="3689350"/>
          <p14:tracePt t="74907" x="4686300" y="3708400"/>
          <p14:tracePt t="74920" x="4705350" y="3708400"/>
          <p14:tracePt t="74933" x="4730750" y="3708400"/>
          <p14:tracePt t="74947" x="4743450" y="3708400"/>
          <p14:tracePt t="74973" x="4806950" y="3708400"/>
          <p14:tracePt t="74987" x="4838700" y="3708400"/>
          <p14:tracePt t="75000" x="4902200" y="3708400"/>
          <p14:tracePt t="75013" x="4946650" y="3708400"/>
          <p14:tracePt t="75040" x="5041900" y="3708400"/>
          <p14:tracePt t="75053" x="5080000" y="3708400"/>
          <p14:tracePt t="75069" x="5130800" y="3708400"/>
          <p14:tracePt t="75080" x="5156200" y="3708400"/>
          <p14:tracePt t="75107" x="5257800" y="3733800"/>
          <p14:tracePt t="75120" x="5327650" y="3746500"/>
          <p14:tracePt t="75133" x="5378450" y="3746500"/>
          <p14:tracePt t="75147" x="5429250" y="3746500"/>
          <p14:tracePt t="75148" x="5448300" y="3746500"/>
          <p14:tracePt t="75173" x="5530850" y="3746500"/>
          <p14:tracePt t="75187" x="5568950" y="3746500"/>
          <p14:tracePt t="75200" x="5626100" y="3746500"/>
          <p14:tracePt t="75213" x="5657850" y="3752850"/>
          <p14:tracePt t="75240" x="5727700" y="3752850"/>
          <p14:tracePt t="75255" x="5759450" y="3752850"/>
          <p14:tracePt t="75267" x="5791200" y="3740150"/>
          <p14:tracePt t="75280" x="5829300" y="3727450"/>
          <p14:tracePt t="75307" x="5880100" y="3702050"/>
          <p14:tracePt t="75320" x="5911850" y="3702050"/>
          <p14:tracePt t="75333" x="5924550" y="3702050"/>
          <p14:tracePt t="75347" x="5937250" y="3702050"/>
          <p14:tracePt t="75373" x="5943600" y="3702050"/>
          <p14:tracePt t="75387" x="5943600" y="3695700"/>
          <p14:tracePt t="75400" x="5956300" y="3689350"/>
          <p14:tracePt t="75413" x="5975350" y="3689350"/>
          <p14:tracePt t="75440" x="6032500" y="3683000"/>
          <p14:tracePt t="75453" x="6045200" y="3683000"/>
          <p14:tracePt t="75466" x="6051550" y="3683000"/>
          <p14:tracePt t="75480" x="6057900" y="3683000"/>
          <p14:tracePt t="75544" x="6057900" y="3676650"/>
          <p14:tracePt t="75557" x="6064250" y="3676650"/>
          <p14:tracePt t="75641" x="6064250" y="3670300"/>
          <p14:tracePt t="75657" x="6064250" y="3663950"/>
          <p14:tracePt t="75667" x="6064250" y="3657600"/>
          <p14:tracePt t="75680" x="6064250" y="3651250"/>
          <p14:tracePt t="75809" x="6064250" y="3644900"/>
          <p14:tracePt t="75817" x="6064250" y="3638550"/>
          <p14:tracePt t="75821" x="6064250" y="3632200"/>
          <p14:tracePt t="75840" x="6070600" y="3632200"/>
          <p14:tracePt t="76372" x="6076950" y="3632200"/>
          <p14:tracePt t="76405" x="6083300" y="3632200"/>
          <p14:tracePt t="76413" x="6089650" y="3632200"/>
          <p14:tracePt t="76421" x="6096000" y="3632200"/>
          <p14:tracePt t="76427" x="6102350" y="3632200"/>
          <p14:tracePt t="76441" x="6108700" y="3632200"/>
          <p14:tracePt t="76485" x="6115050" y="3632200"/>
          <p14:tracePt t="76492" x="6121400" y="3632200"/>
          <p14:tracePt t="76507" x="6146800" y="3632200"/>
          <p14:tracePt t="76521" x="6178550" y="3632200"/>
          <p14:tracePt t="76534" x="6191250" y="3632200"/>
          <p14:tracePt t="76547" x="6210300" y="3632200"/>
          <p14:tracePt t="76574" x="6254750" y="3632200"/>
          <p14:tracePt t="76587" x="6280150" y="3632200"/>
          <p14:tracePt t="76600" x="6330950" y="3638550"/>
          <p14:tracePt t="76614" x="6362700" y="3651250"/>
          <p14:tracePt t="76640" x="6464300" y="3657600"/>
          <p14:tracePt t="76654" x="6496050" y="3657600"/>
          <p14:tracePt t="76667" x="6527800" y="3657600"/>
          <p14:tracePt t="76680" x="6565900" y="3657600"/>
          <p14:tracePt t="76707" x="6597650" y="3657600"/>
          <p14:tracePt t="76720" x="6604000" y="3657600"/>
          <p14:tracePt t="76769" x="6610350" y="3657600"/>
          <p14:tracePt t="76776" x="6616700" y="3663950"/>
          <p14:tracePt t="76787" x="6623050" y="3670300"/>
          <p14:tracePt t="76800" x="6629400" y="3670300"/>
          <p14:tracePt t="76845" x="6635750" y="3670300"/>
          <p14:tracePt t="76854" x="6642100" y="3670300"/>
          <p14:tracePt t="76867" x="6667500" y="3670300"/>
          <p14:tracePt t="76883" x="6705600" y="3676650"/>
          <p14:tracePt t="76908" x="6762750" y="3676650"/>
          <p14:tracePt t="76921" x="6800850" y="3676650"/>
          <p14:tracePt t="76934" x="6826250" y="3676650"/>
          <p14:tracePt t="76947" x="6858000" y="3676650"/>
          <p14:tracePt t="76974" x="6934200" y="3676650"/>
          <p14:tracePt t="76987" x="6953250" y="3676650"/>
          <p14:tracePt t="77001" x="6959600" y="3683000"/>
          <p14:tracePt t="77014" x="6959600" y="3689350"/>
          <p14:tracePt t="77041" x="6927850" y="3727450"/>
          <p14:tracePt t="77054" x="6902450" y="3727450"/>
          <p14:tracePt t="77068" x="6870700" y="3733800"/>
          <p14:tracePt t="77081" x="6838950" y="3733800"/>
          <p14:tracePt t="77107" x="6794500" y="3733800"/>
          <p14:tracePt t="77121" x="6788150" y="3733800"/>
          <p14:tracePt t="77149" x="6794500" y="3733800"/>
          <p14:tracePt t="77174" x="6902450" y="3752850"/>
          <p14:tracePt t="77188" x="6985000" y="3765550"/>
          <p14:tracePt t="77189" x="7016750" y="3765550"/>
          <p14:tracePt t="77201" x="7099300" y="3765550"/>
          <p14:tracePt t="77214" x="7188200" y="3771900"/>
          <p14:tracePt t="77241" x="7346950" y="3771900"/>
          <p14:tracePt t="77256" x="7416800" y="3765550"/>
          <p14:tracePt t="77268" x="7442200" y="3765550"/>
          <p14:tracePt t="77281" x="7480300" y="3765550"/>
          <p14:tracePt t="77307" x="7486650" y="3765550"/>
          <p14:tracePt t="77337" x="7480300" y="3765550"/>
          <p14:tracePt t="77348" x="7461250" y="3765550"/>
          <p14:tracePt t="77374" x="7277100" y="3790950"/>
          <p14:tracePt t="77388" x="7175500" y="3790950"/>
          <p14:tracePt t="77401" x="7067550" y="3790950"/>
          <p14:tracePt t="77414" x="7016750" y="3790950"/>
          <p14:tracePt t="77443" x="6972300" y="3797300"/>
          <p14:tracePt t="77512" x="6978650" y="3797300"/>
          <p14:tracePt t="77517" x="6985000" y="3797300"/>
          <p14:tracePt t="77521" x="7004050" y="3803650"/>
          <p14:tracePt t="77534" x="7061200" y="3797300"/>
          <p14:tracePt t="77548" x="7131050" y="3790950"/>
          <p14:tracePt t="77561" x="7258050" y="3778250"/>
          <p14:tracePt t="77574" x="7346950" y="3765550"/>
          <p14:tracePt t="77588" x="7429500" y="3759200"/>
          <p14:tracePt t="77601" x="7518400" y="3759200"/>
          <p14:tracePt t="77614" x="7556500" y="3759200"/>
          <p14:tracePt t="77641" x="7575550" y="3759200"/>
          <p14:tracePt t="77701" x="7569200" y="3759200"/>
          <p14:tracePt t="77710" x="7562850" y="3759200"/>
          <p14:tracePt t="77713" x="7550150" y="3765550"/>
          <p14:tracePt t="77721" x="7524750" y="3771900"/>
          <p14:tracePt t="77734" x="7461250" y="3771900"/>
          <p14:tracePt t="77761" x="7296150" y="3784600"/>
          <p14:tracePt t="77774" x="7200900" y="3784600"/>
          <p14:tracePt t="77776" x="7181850" y="3790950"/>
          <p14:tracePt t="77788" x="7150100" y="3797300"/>
          <p14:tracePt t="77789" x="7137400" y="3797300"/>
          <p14:tracePt t="77801" x="7118350" y="3797300"/>
          <p14:tracePt t="77828" x="7112000" y="3797300"/>
          <p14:tracePt t="77866" x="7105650" y="3790950"/>
          <p14:tracePt t="77881" x="7105650" y="3784600"/>
          <p14:tracePt t="77894" x="7112000" y="3778250"/>
          <p14:tracePt t="77908" x="7124700" y="3778250"/>
          <p14:tracePt t="77921" x="7169150" y="3759200"/>
          <p14:tracePt t="77934" x="7226300" y="3759200"/>
          <p14:tracePt t="77961" x="7385050" y="3740150"/>
          <p14:tracePt t="77974" x="7454900" y="3740150"/>
          <p14:tracePt t="77988" x="7518400" y="3733800"/>
          <p14:tracePt t="77989" x="7537450" y="3727450"/>
          <p14:tracePt t="78001" x="7581900" y="3727450"/>
          <p14:tracePt t="78028" x="7620000" y="3727450"/>
          <p14:tracePt t="78097" x="7613650" y="3727450"/>
          <p14:tracePt t="78101" x="7607300" y="3727450"/>
          <p14:tracePt t="78108" x="7594600" y="3727450"/>
          <p14:tracePt t="78121" x="7524750" y="3746500"/>
          <p14:tracePt t="78134" x="7461250" y="3752850"/>
          <p14:tracePt t="78163" x="7366000" y="3765550"/>
          <p14:tracePt t="78165" x="7359650" y="3765550"/>
          <p14:tracePt t="78176" x="7346950" y="3771900"/>
          <p14:tracePt t="78188" x="7334250" y="3771900"/>
          <p14:tracePt t="78228" x="7327900" y="3771900"/>
          <p14:tracePt t="78241" x="7321550" y="3771900"/>
          <p14:tracePt t="78277" x="7315200" y="3771900"/>
          <p14:tracePt t="78429" x="7308850" y="3771900"/>
          <p14:tracePt t="78437" x="7296150" y="3778250"/>
          <p14:tracePt t="78444" x="7264400" y="3784600"/>
          <p14:tracePt t="78454" x="7226300" y="3784600"/>
          <p14:tracePt t="78457" x="7200900" y="3784600"/>
          <p14:tracePt t="78468" x="7143750" y="3790950"/>
          <p14:tracePt t="78481" x="6997700" y="3816350"/>
          <p14:tracePt t="78495" x="6877050" y="3829050"/>
          <p14:tracePt t="78508" x="6731000" y="3841750"/>
          <p14:tracePt t="78521" x="6642100" y="3841750"/>
          <p14:tracePt t="78534" x="6572250" y="3848100"/>
          <p14:tracePt t="78561" x="6337300" y="3848100"/>
          <p14:tracePt t="78575" x="6203950" y="3854450"/>
          <p14:tracePt t="78588" x="6026150" y="3860800"/>
          <p14:tracePt t="78601" x="5905500" y="3867150"/>
          <p14:tracePt t="78628" x="5683250" y="3867150"/>
          <p14:tracePt t="78642" x="5575300" y="3879850"/>
          <p14:tracePt t="78655" x="5435600" y="3879850"/>
          <p14:tracePt t="78668" x="5194300" y="3879850"/>
          <p14:tracePt t="78695" x="4794250" y="3879850"/>
          <p14:tracePt t="78708" x="4552950" y="3879850"/>
          <p14:tracePt t="78721" x="4387850" y="3879850"/>
          <p14:tracePt t="78735" x="4235450" y="3879850"/>
          <p14:tracePt t="78761" x="3816350" y="3879850"/>
          <p14:tracePt t="78775" x="3613150" y="3873500"/>
          <p14:tracePt t="78788" x="3359150" y="3835400"/>
          <p14:tracePt t="78801" x="3187700" y="3810000"/>
          <p14:tracePt t="78828" x="2914650" y="3759200"/>
          <p14:tracePt t="78841" x="2819400" y="3740150"/>
          <p14:tracePt t="78855" x="2730500" y="3721100"/>
          <p14:tracePt t="78868" x="2590800" y="3676650"/>
          <p14:tracePt t="78895" x="2393950" y="3594100"/>
          <p14:tracePt t="78908" x="2266950" y="3562350"/>
          <p14:tracePt t="78921" x="2184400" y="3530600"/>
          <p14:tracePt t="78935" x="2095500" y="3492500"/>
          <p14:tracePt t="78962" x="2038350" y="3429000"/>
          <p14:tracePt t="78975" x="2019300" y="3384550"/>
          <p14:tracePt t="78988" x="2006600" y="3346450"/>
          <p14:tracePt t="79002" x="2000250" y="3314700"/>
          <p14:tracePt t="79028" x="1993900" y="3257550"/>
          <p14:tracePt t="79042" x="1993900" y="3225800"/>
          <p14:tracePt t="79043" x="1993900" y="3213100"/>
          <p14:tracePt t="79055" x="1993900" y="3175000"/>
          <p14:tracePt t="79068" x="1993900" y="3130550"/>
          <p14:tracePt t="79095" x="1987550" y="3060700"/>
          <p14:tracePt t="79108" x="1974850" y="3041650"/>
          <p14:tracePt t="79121" x="1968500" y="3022600"/>
          <p14:tracePt t="79135" x="1962150" y="3009900"/>
          <p14:tracePt t="79162" x="1955800" y="2997200"/>
          <p14:tracePt t="79175" x="1955800" y="2971800"/>
          <p14:tracePt t="79188" x="1955800" y="2959100"/>
          <p14:tracePt t="79202" x="1962150" y="2940050"/>
          <p14:tracePt t="79228" x="1974850" y="2927350"/>
          <p14:tracePt t="79258" x="1981200" y="2927350"/>
          <p14:tracePt t="79275" x="1987550" y="2927350"/>
          <p14:tracePt t="79295" x="2012950" y="2927350"/>
          <p14:tracePt t="79308" x="2025650" y="2940050"/>
          <p14:tracePt t="79321" x="2032000" y="2946400"/>
          <p14:tracePt t="79335" x="2038350" y="2952750"/>
          <p14:tracePt t="79362" x="2012950" y="2971800"/>
          <p14:tracePt t="79375" x="1955800" y="2990850"/>
          <p14:tracePt t="79388" x="1892300" y="3016250"/>
          <p14:tracePt t="79402" x="1797050" y="3041650"/>
          <p14:tracePt t="79428" x="1600200" y="3060700"/>
          <p14:tracePt t="79442" x="1536700" y="3060700"/>
          <p14:tracePt t="79455" x="1492250" y="3060700"/>
          <p14:tracePt t="79468" x="1454150" y="3060700"/>
          <p14:tracePt t="79495" x="1346200" y="3054350"/>
          <p14:tracePt t="79508" x="1314450" y="3041650"/>
          <p14:tracePt t="79522" x="1301750" y="3035300"/>
          <p14:tracePt t="79562" x="1308100" y="3022600"/>
          <p14:tracePt t="79575" x="1358900" y="2997200"/>
          <p14:tracePt t="79588" x="1403350" y="2984500"/>
          <p14:tracePt t="79602" x="1460500" y="2965450"/>
          <p14:tracePt t="79629" x="1606550" y="2921000"/>
          <p14:tracePt t="79642" x="1701800" y="2921000"/>
          <p14:tracePt t="79655" x="1803400" y="2921000"/>
          <p14:tracePt t="79668" x="1866900" y="2927350"/>
          <p14:tracePt t="79695" x="1968500" y="2959100"/>
          <p14:tracePt t="79708" x="1993900" y="2971800"/>
          <p14:tracePt t="79722" x="2006600" y="2984500"/>
          <p14:tracePt t="79735" x="2019300" y="3009900"/>
          <p14:tracePt t="79762" x="2032000" y="3054350"/>
          <p14:tracePt t="79775" x="2038350" y="3073400"/>
          <p14:tracePt t="79788" x="2038350" y="3079750"/>
          <p14:tracePt t="79802" x="2032000" y="3098800"/>
          <p14:tracePt t="79828" x="1974850" y="3111500"/>
          <p14:tracePt t="79842" x="1943100" y="3117850"/>
          <p14:tracePt t="79855" x="1885950" y="3124200"/>
          <p14:tracePt t="79868" x="1866900" y="3124200"/>
          <p14:tracePt t="79931" x="1873250" y="3117850"/>
          <p14:tracePt t="79935" x="1885950" y="3117850"/>
          <p14:tracePt t="79938" x="1892300" y="3117850"/>
          <p14:tracePt t="79962" x="1917700" y="3105150"/>
          <p14:tracePt t="79975" x="1949450" y="3092450"/>
          <p14:tracePt t="79989" x="1974850" y="3092450"/>
          <p14:tracePt t="80004" x="2006600" y="3092450"/>
          <p14:tracePt t="80006" x="2019300" y="3092450"/>
          <p14:tracePt t="80028" x="2057400" y="3092450"/>
          <p14:tracePt t="80042" x="2063750" y="3092450"/>
          <p14:tracePt t="80043" x="2070100" y="3092450"/>
          <p14:tracePt t="80055" x="2076450" y="3092450"/>
          <p14:tracePt t="80068" x="2082800" y="3092450"/>
          <p14:tracePt t="80111" x="2076450" y="3092450"/>
          <p14:tracePt t="80121" x="2070100" y="3092450"/>
          <p14:tracePt t="80135" x="2032000" y="3092450"/>
          <p14:tracePt t="80162" x="1974850" y="3092450"/>
          <p14:tracePt t="80175" x="1949450" y="3079750"/>
          <p14:tracePt t="80188" x="1936750" y="3060700"/>
          <p14:tracePt t="80202" x="1930400" y="3028950"/>
          <p14:tracePt t="80229" x="1936750" y="2940050"/>
          <p14:tracePt t="80242" x="1968500" y="2921000"/>
          <p14:tracePt t="80256" x="2012950" y="2901950"/>
          <p14:tracePt t="80269" x="2070100" y="2882900"/>
          <p14:tracePt t="80295" x="2190750" y="2870200"/>
          <p14:tracePt t="80309" x="2222500" y="2870200"/>
          <p14:tracePt t="80322" x="2235200" y="2870200"/>
          <p14:tracePt t="80323" x="2241550" y="2870200"/>
          <p14:tracePt t="80358" x="2241550" y="2876550"/>
          <p14:tracePt t="80364" x="2235200" y="2882900"/>
          <p14:tracePt t="80375" x="2235200" y="2908300"/>
          <p14:tracePt t="80388" x="2228850" y="2940050"/>
          <p14:tracePt t="80402" x="2203450" y="2971800"/>
          <p14:tracePt t="80429" x="2184400" y="2997200"/>
          <p14:tracePt t="80444" x="2171700" y="3003550"/>
          <p14:tracePt t="80455" x="2171700" y="3009900"/>
          <p14:tracePt t="80643" x="2178050" y="3009900"/>
          <p14:tracePt t="80743" x="2184400" y="3009900"/>
          <p14:tracePt t="80758" x="2190750" y="3009900"/>
          <p14:tracePt t="80767" x="2197100" y="3003550"/>
          <p14:tracePt t="80778" x="2203450" y="3003550"/>
          <p14:tracePt t="80791" x="2209800" y="3003550"/>
          <p14:tracePt t="80799" x="2216150" y="2997200"/>
          <p14:tracePt t="80804" x="2222500" y="2997200"/>
          <p14:tracePt t="80829" x="2254250" y="2990850"/>
          <p14:tracePt t="80842" x="2317750" y="2990850"/>
          <p14:tracePt t="80855" x="2400300" y="2990850"/>
          <p14:tracePt t="80869" x="2501900" y="3003550"/>
          <p14:tracePt t="80871" x="2540000" y="3016250"/>
          <p14:tracePt t="80895" x="2832100" y="3048000"/>
          <p14:tracePt t="80909" x="3016250" y="3073400"/>
          <p14:tracePt t="80922" x="3302000" y="3105150"/>
          <p14:tracePt t="80935" x="3562350" y="3124200"/>
          <p14:tracePt t="80962" x="4254500" y="3206750"/>
          <p14:tracePt t="80975" x="4603750" y="3225800"/>
          <p14:tracePt t="80989" x="4965700" y="3270250"/>
          <p14:tracePt t="81002" x="5422900" y="3295650"/>
          <p14:tracePt t="81029" x="5937250" y="3308350"/>
          <p14:tracePt t="81042" x="6146800" y="3295650"/>
          <p14:tracePt t="81055" x="6261100" y="3289300"/>
          <p14:tracePt t="81069" x="6362700" y="3289300"/>
          <p14:tracePt t="81095" x="6654800" y="3302000"/>
          <p14:tracePt t="81109" x="6794500" y="3333750"/>
          <p14:tracePt t="81122" x="6978650" y="3384550"/>
          <p14:tracePt t="81136" x="7092950" y="3403600"/>
          <p14:tracePt t="81162" x="7308850" y="3448050"/>
          <p14:tracePt t="81176" x="7416800" y="3467100"/>
          <p14:tracePt t="81189" x="7537450" y="3486150"/>
          <p14:tracePt t="81202" x="7721600" y="3517900"/>
          <p14:tracePt t="81229" x="8007350" y="3556000"/>
          <p14:tracePt t="81242" x="8140700" y="3575050"/>
          <p14:tracePt t="81257" x="8197850" y="3581400"/>
          <p14:tracePt t="81269" x="8223250" y="3587750"/>
          <p14:tracePt t="81296" x="8331200" y="3587750"/>
          <p14:tracePt t="81309" x="8413750" y="3613150"/>
          <p14:tracePt t="81322" x="8578850" y="3657600"/>
          <p14:tracePt t="81336" x="8680450" y="3689350"/>
          <p14:tracePt t="81362" x="8832850" y="3733800"/>
          <p14:tracePt t="81376" x="8851900" y="3746500"/>
          <p14:tracePt t="81389" x="8858250" y="3746500"/>
          <p14:tracePt t="81402" x="8896350" y="3746500"/>
          <p14:tracePt t="81429" x="9067800" y="3816350"/>
          <p14:tracePt t="81442" x="9220200" y="3860800"/>
          <p14:tracePt t="81456" x="9328150" y="3905250"/>
          <p14:tracePt t="81469" x="9429750" y="3924300"/>
          <p14:tracePt t="81496" x="9563100" y="3937000"/>
          <p14:tracePt t="81509" x="9594850" y="3937000"/>
          <p14:tracePt t="81522" x="9696450" y="3943350"/>
          <p14:tracePt t="81536" x="9798050" y="3975100"/>
          <p14:tracePt t="81562" x="10033000" y="4051300"/>
          <p14:tracePt t="81576" x="10115550" y="4064000"/>
          <p14:tracePt t="81589" x="10172700" y="4076700"/>
          <p14:tracePt t="81602" x="10198100" y="4083050"/>
          <p14:tracePt t="81631" x="10242550" y="4089400"/>
          <p14:tracePt t="81643" x="10280650" y="4102100"/>
          <p14:tracePt t="81656" x="10312400" y="4114800"/>
          <p14:tracePt t="81669" x="10337800" y="4127500"/>
          <p14:tracePt t="81696" x="10375900" y="4146550"/>
          <p14:tracePt t="81735" x="10382250" y="4146550"/>
          <p14:tracePt t="81743" x="10388600" y="4152900"/>
          <p14:tracePt t="81762" x="10445750" y="4203700"/>
          <p14:tracePt t="81776" x="10490200" y="4241800"/>
          <p14:tracePt t="81789" x="10521950" y="4273550"/>
          <p14:tracePt t="81802" x="10553700" y="4311650"/>
          <p14:tracePt t="81829" x="10585450" y="4343400"/>
          <p14:tracePt t="81842" x="10598150" y="4368800"/>
          <p14:tracePt t="81856" x="10617200" y="4394200"/>
          <p14:tracePt t="81869" x="10629900" y="4419600"/>
          <p14:tracePt t="81898" x="10655300" y="4476750"/>
          <p14:tracePt t="81909" x="10655300" y="4489450"/>
          <p14:tracePt t="81922" x="10655300" y="4527550"/>
          <p14:tracePt t="81936" x="10661650" y="4546600"/>
          <p14:tracePt t="81962" x="10674350" y="4622800"/>
          <p14:tracePt t="81976" x="10680700" y="4648200"/>
          <p14:tracePt t="81989" x="10680700" y="4679950"/>
          <p14:tracePt t="82005" x="10680700" y="4724400"/>
          <p14:tracePt t="82029" x="10680700" y="4794250"/>
          <p14:tracePt t="82042" x="10680700" y="4819650"/>
          <p14:tracePt t="82056" x="10680700" y="4845050"/>
          <p14:tracePt t="82069" x="10680700" y="4864100"/>
          <p14:tracePt t="82096" x="10617200" y="4940300"/>
          <p14:tracePt t="82109" x="10579100" y="4978400"/>
          <p14:tracePt t="82122" x="10534650" y="5016500"/>
          <p14:tracePt t="82136" x="10496550" y="5035550"/>
          <p14:tracePt t="82163" x="10369550" y="5048250"/>
          <p14:tracePt t="82176" x="10299700" y="5048250"/>
          <p14:tracePt t="82190" x="10210800" y="5041900"/>
          <p14:tracePt t="82203" x="10109200" y="5022850"/>
          <p14:tracePt t="82229" x="9944100" y="4933950"/>
          <p14:tracePt t="82243" x="9804400" y="4851400"/>
          <p14:tracePt t="82256" x="9709150" y="4775200"/>
          <p14:tracePt t="82283" x="9582150" y="4616450"/>
          <p14:tracePt t="82296" x="9563100" y="4572000"/>
          <p14:tracePt t="82309" x="9563100" y="4527550"/>
          <p14:tracePt t="82323" x="9563100" y="4445000"/>
          <p14:tracePt t="82349" x="9626600" y="4210050"/>
          <p14:tracePt t="82363" x="9690100" y="4070350"/>
          <p14:tracePt t="82376" x="9734550" y="3994150"/>
          <p14:tracePt t="82389" x="9785350" y="3937000"/>
          <p14:tracePt t="82416" x="9880600" y="3892550"/>
          <p14:tracePt t="82430" x="9918700" y="3879850"/>
          <p14:tracePt t="82443" x="9982200" y="3879850"/>
          <p14:tracePt t="82456" x="10033000" y="3879850"/>
          <p14:tracePt t="82483" x="10179050" y="3879850"/>
          <p14:tracePt t="82496" x="10274300" y="3879850"/>
          <p14:tracePt t="82510" x="10375900" y="3892550"/>
          <p14:tracePt t="82523" x="10477500" y="3911600"/>
          <p14:tracePt t="82550" x="10591800" y="3956050"/>
          <p14:tracePt t="82563" x="10629900" y="3987800"/>
          <p14:tracePt t="82576" x="10648950" y="4019550"/>
          <p14:tracePt t="82590" x="10668000" y="4064000"/>
          <p14:tracePt t="82616" x="10706100" y="4203700"/>
          <p14:tracePt t="82631" x="10737850" y="4324350"/>
          <p14:tracePt t="82643" x="10756900" y="4400550"/>
          <p14:tracePt t="82656" x="10763250" y="4464050"/>
          <p14:tracePt t="82683" x="10763250" y="4565650"/>
          <p14:tracePt t="82696" x="10763250" y="4584700"/>
          <p14:tracePt t="82710" x="10756900" y="4610100"/>
          <p14:tracePt t="82723" x="10744200" y="4635500"/>
          <p14:tracePt t="82750" x="10737850" y="4679950"/>
          <p14:tracePt t="82763" x="10737850" y="4692650"/>
          <p14:tracePt t="82776" x="10731500" y="4699000"/>
          <p14:tracePt t="82789" x="10731500" y="4705350"/>
          <p14:tracePt t="82867" x="10725150" y="4705350"/>
          <p14:tracePt t="82874" x="10725150" y="4711700"/>
          <p14:tracePt t="82883" x="10725150" y="4718050"/>
          <p14:tracePt t="83286" x="10718800" y="4718050"/>
          <p14:tracePt t="83295" x="10712450" y="4718050"/>
          <p14:tracePt t="83299" x="10706100" y="4724400"/>
          <p14:tracePt t="83310" x="10687050" y="4724400"/>
          <p14:tracePt t="83323" x="10629900" y="4724400"/>
          <p14:tracePt t="83336" x="10585450" y="4724400"/>
          <p14:tracePt t="83350" x="10547350" y="4724400"/>
          <p14:tracePt t="83363" x="10509250" y="4724400"/>
          <p14:tracePt t="83377" x="10477500" y="4724400"/>
          <p14:tracePt t="83390" x="10458450" y="4724400"/>
          <p14:tracePt t="83416" x="10407650" y="4718050"/>
          <p14:tracePt t="83430" x="10388600" y="4711700"/>
          <p14:tracePt t="83443" x="10363200" y="4705350"/>
          <p14:tracePt t="83456" x="10337800" y="4699000"/>
          <p14:tracePt t="83483" x="10267950" y="4692650"/>
          <p14:tracePt t="83496" x="10248900" y="4692650"/>
          <p14:tracePt t="83510" x="10217150" y="4692650"/>
          <p14:tracePt t="83523" x="10179050" y="4679950"/>
          <p14:tracePt t="83550" x="10121900" y="4673600"/>
          <p14:tracePt t="83563" x="10064750" y="4660900"/>
          <p14:tracePt t="83576" x="10020300" y="4654550"/>
          <p14:tracePt t="83590" x="9963150" y="4648200"/>
          <p14:tracePt t="83616" x="9836150" y="4610100"/>
          <p14:tracePt t="83632" x="9772650" y="4584700"/>
          <p14:tracePt t="83643" x="9747250" y="4565650"/>
          <p14:tracePt t="83656" x="9734550" y="4552950"/>
          <p14:tracePt t="83683" x="9715500" y="4546600"/>
          <p14:tracePt t="83696" x="9709150" y="4546600"/>
          <p14:tracePt t="83710" x="9683750" y="4533900"/>
          <p14:tracePt t="83723" x="9658350" y="4521200"/>
          <p14:tracePt t="83750" x="9607550" y="4489450"/>
          <p14:tracePt t="83763" x="9575800" y="4470400"/>
          <p14:tracePt t="83776" x="9569450" y="4464050"/>
          <p14:tracePt t="83789" x="9563100" y="4457700"/>
          <p14:tracePt t="83831" x="9550400" y="4445000"/>
          <p14:tracePt t="83843" x="9531350" y="4438650"/>
          <p14:tracePt t="83856" x="9505950" y="4419600"/>
          <p14:tracePt t="83883" x="9455150" y="4368800"/>
          <p14:tracePt t="83897" x="9442450" y="4362450"/>
          <p14:tracePt t="83962" x="9442450" y="4356100"/>
          <p14:tracePt t="83975" x="9436100" y="4349750"/>
          <p14:tracePt t="83983" x="9429750" y="4343400"/>
          <p14:tracePt t="83990" x="9429750" y="4337050"/>
          <p14:tracePt t="84017" x="9417050" y="4311650"/>
          <p14:tracePt t="84029" x="9410700" y="4305300"/>
          <p14:tracePt t="84043" x="9391650" y="4298950"/>
          <p14:tracePt t="84057" x="9378950" y="4292600"/>
          <p14:tracePt t="84083" x="9334500" y="4235450"/>
          <p14:tracePt t="84097" x="9315450" y="4197350"/>
          <p14:tracePt t="84110" x="9283700" y="4121150"/>
          <p14:tracePt t="84123" x="9264650" y="4076700"/>
          <p14:tracePt t="84150" x="9245600" y="4038600"/>
          <p14:tracePt t="84163" x="9239250" y="4025900"/>
          <p14:tracePt t="84177" x="9239250" y="4013200"/>
          <p14:tracePt t="84190" x="9239250" y="3962400"/>
          <p14:tracePt t="84194" x="9239250" y="3949700"/>
          <p14:tracePt t="84217" x="9271000" y="3892550"/>
          <p14:tracePt t="84218" x="9277350" y="3886200"/>
          <p14:tracePt t="84230" x="9296400" y="3860800"/>
          <p14:tracePt t="84243" x="9328150" y="3835400"/>
          <p14:tracePt t="84257" x="9359900" y="3822700"/>
          <p14:tracePt t="84283" x="9436100" y="3803650"/>
          <p14:tracePt t="84297" x="9480550" y="3803650"/>
          <p14:tracePt t="84310" x="9544050" y="3803650"/>
          <p14:tracePt t="84323" x="9588500" y="3803650"/>
          <p14:tracePt t="84350" x="9658350" y="3803650"/>
          <p14:tracePt t="84363" x="9683750" y="3835400"/>
          <p14:tracePt t="84379" x="9709150" y="3892550"/>
          <p14:tracePt t="84390" x="9728200" y="3943350"/>
          <p14:tracePt t="84417" x="9766300" y="4051300"/>
          <p14:tracePt t="84430" x="9772650" y="4114800"/>
          <p14:tracePt t="84443" x="9759950" y="4159250"/>
          <p14:tracePt t="84457" x="9721850" y="4210050"/>
          <p14:tracePt t="84458" x="9709150" y="4222750"/>
          <p14:tracePt t="84483" x="9613900" y="4298950"/>
          <p14:tracePt t="84497" x="9569450" y="4318000"/>
          <p14:tracePt t="84510" x="9512300" y="4318000"/>
          <p14:tracePt t="84523" x="9455150" y="4318000"/>
          <p14:tracePt t="84550" x="9213850" y="4311650"/>
          <p14:tracePt t="84563" x="9112250" y="4298950"/>
          <p14:tracePt t="84577" x="9023350" y="4279900"/>
          <p14:tracePt t="84590" x="8934450" y="4248150"/>
          <p14:tracePt t="84617" x="8858250" y="4140200"/>
          <p14:tracePt t="84618" x="8845550" y="4114800"/>
          <p14:tracePt t="84630" x="8801100" y="4025900"/>
          <p14:tracePt t="84644" x="8750300" y="3930650"/>
          <p14:tracePt t="84657" x="8699500" y="3854450"/>
          <p14:tracePt t="84684" x="8648700" y="3740150"/>
          <p14:tracePt t="84697" x="8648700" y="3721100"/>
          <p14:tracePt t="84710" x="8648700" y="3695700"/>
          <p14:tracePt t="84723" x="8680450" y="3657600"/>
          <p14:tracePt t="84750" x="8775700" y="3587750"/>
          <p14:tracePt t="84763" x="8820150" y="3575050"/>
          <p14:tracePt t="84777" x="8883650" y="3568700"/>
          <p14:tracePt t="84790" x="9017000" y="3568700"/>
          <p14:tracePt t="84817" x="9302750" y="3651250"/>
          <p14:tracePt t="84831" x="9467850" y="3727450"/>
          <p14:tracePt t="84843" x="9569450" y="3790950"/>
          <p14:tracePt t="84857" x="9652000" y="3829050"/>
          <p14:tracePt t="84883" x="9734550" y="3898900"/>
          <p14:tracePt t="84897" x="9747250" y="3917950"/>
          <p14:tracePt t="84910" x="9766300" y="3981450"/>
          <p14:tracePt t="84924" x="9772650" y="4032250"/>
          <p14:tracePt t="84950" x="9772650" y="4159250"/>
          <p14:tracePt t="84964" x="9753600" y="4203700"/>
          <p14:tracePt t="84977" x="9728200" y="4235450"/>
          <p14:tracePt t="84990" x="9690100" y="4286250"/>
          <p14:tracePt t="85017" x="9607550" y="4337050"/>
          <p14:tracePt t="85030" x="9550400" y="4356100"/>
          <p14:tracePt t="85044" x="9505950" y="4368800"/>
          <p14:tracePt t="85057" x="9461500" y="4368800"/>
          <p14:tracePt t="85084" x="9417050" y="4368800"/>
          <p14:tracePt t="85096" x="9410700" y="4368800"/>
          <p14:tracePt t="85162" x="9404350" y="4368800"/>
          <p14:tracePt t="85258" x="9410700" y="4375150"/>
          <p14:tracePt t="85271" x="9429750" y="4381500"/>
          <p14:tracePt t="85284" x="9455150" y="4381500"/>
          <p14:tracePt t="85297" x="9480550" y="4387850"/>
          <p14:tracePt t="85310" x="9493250" y="4400550"/>
          <p14:tracePt t="85324" x="9499600" y="4400550"/>
          <p14:tracePt t="85350" x="9518650" y="4400550"/>
          <p14:tracePt t="85364" x="9550400" y="4413250"/>
          <p14:tracePt t="85380" x="9613900" y="4438650"/>
          <p14:tracePt t="85390" x="9664700" y="4457700"/>
          <p14:tracePt t="85417" x="9734550" y="4476750"/>
          <p14:tracePt t="85418" x="9740900" y="4476750"/>
          <p14:tracePt t="85430" x="9753600" y="4483100"/>
          <p14:tracePt t="85444" x="9759950" y="4483100"/>
          <p14:tracePt t="85484" x="9798050" y="4495800"/>
          <p14:tracePt t="85497" x="9817100" y="4502150"/>
          <p14:tracePt t="85510" x="9842500" y="4514850"/>
          <p14:tracePt t="85524" x="9855200" y="4527550"/>
          <p14:tracePt t="85550" x="9867900" y="4533900"/>
          <p14:tracePt t="85647" x="9874250" y="4533900"/>
          <p14:tracePt t="85743" x="9880600" y="4533900"/>
          <p14:tracePt t="85747" x="9886950" y="4533900"/>
          <p14:tracePt t="85750" x="9886950" y="4540250"/>
          <p14:tracePt t="85763" x="9893300" y="4540250"/>
          <p14:tracePt t="85777" x="9899650" y="4546600"/>
          <p14:tracePt t="85790" x="9912350" y="4552950"/>
          <p14:tracePt t="85817" x="9963150" y="4565650"/>
          <p14:tracePt t="85831" x="10039350" y="4597400"/>
          <p14:tracePt t="85844" x="10096500" y="4629150"/>
          <p14:tracePt t="85857" x="10160000" y="4648200"/>
          <p14:tracePt t="85884" x="10261600" y="4699000"/>
          <p14:tracePt t="85886" x="10267950" y="4705350"/>
          <p14:tracePt t="85897" x="10293350" y="4711700"/>
          <p14:tracePt t="85911" x="10350500" y="4737100"/>
          <p14:tracePt t="85924" x="10414000" y="4762500"/>
          <p14:tracePt t="85951" x="10553700" y="4845050"/>
          <p14:tracePt t="85964" x="10598150" y="4864100"/>
          <p14:tracePt t="85977" x="10636250" y="4876800"/>
          <p14:tracePt t="85991" x="10655300" y="4895850"/>
          <p14:tracePt t="86017" x="10680700" y="4927600"/>
          <p14:tracePt t="86031" x="10693400" y="4965700"/>
          <p14:tracePt t="86044" x="10712450" y="4991100"/>
          <p14:tracePt t="86057" x="10718800" y="5022850"/>
          <p14:tracePt t="86084" x="10737850" y="5080000"/>
          <p14:tracePt t="86097" x="10737850" y="5105400"/>
          <p14:tracePt t="86111" x="10750550" y="5143500"/>
          <p14:tracePt t="86124" x="10756900" y="5181600"/>
          <p14:tracePt t="86151" x="10775950" y="5251450"/>
          <p14:tracePt t="86164" x="10775950" y="5264150"/>
          <p14:tracePt t="86178" x="10775950" y="5276850"/>
          <p14:tracePt t="86192" x="10775950" y="5295900"/>
          <p14:tracePt t="86218" x="10775950" y="5334000"/>
          <p14:tracePt t="86231" x="10769600" y="5359400"/>
          <p14:tracePt t="86244" x="10756900" y="5372100"/>
          <p14:tracePt t="86257" x="10744200" y="5378450"/>
          <p14:tracePt t="86284" x="10706100" y="5397500"/>
          <p14:tracePt t="86298" x="10680700" y="5410200"/>
          <p14:tracePt t="86311" x="10629900" y="5410200"/>
          <p14:tracePt t="86324" x="10585450" y="5410200"/>
          <p14:tracePt t="86351" x="10509250" y="5410200"/>
          <p14:tracePt t="86364" x="10483850" y="5410200"/>
          <p14:tracePt t="86380" x="10439400" y="5410200"/>
          <p14:tracePt t="86391" x="10414000" y="5403850"/>
          <p14:tracePt t="86418" x="10331450" y="5372100"/>
          <p14:tracePt t="86431" x="10261600" y="5346700"/>
          <p14:tracePt t="86444" x="10204450" y="5314950"/>
          <p14:tracePt t="86458" x="10166350" y="5283200"/>
          <p14:tracePt t="86459" x="10153650" y="5270500"/>
          <p14:tracePt t="86484" x="10121900" y="5181600"/>
          <p14:tracePt t="86498" x="10121900" y="5130800"/>
          <p14:tracePt t="86499" x="10121900" y="5118100"/>
          <p14:tracePt t="86511" x="10121900" y="5067300"/>
          <p14:tracePt t="86524" x="10121900" y="5029200"/>
          <p14:tracePt t="86551" x="10121900" y="4959350"/>
          <p14:tracePt t="86564" x="10134600" y="4921250"/>
          <p14:tracePt t="86568" x="10140950" y="4908550"/>
          <p14:tracePt t="86578" x="10153650" y="4883150"/>
          <p14:tracePt t="86591" x="10198100" y="4832350"/>
          <p14:tracePt t="86618" x="10261600" y="4787900"/>
          <p14:tracePt t="86631" x="10306050" y="4768850"/>
          <p14:tracePt t="86644" x="10337800" y="4762500"/>
          <p14:tracePt t="86658" x="10369550" y="4762500"/>
          <p14:tracePt t="86659" x="10382250" y="4762500"/>
          <p14:tracePt t="86684" x="10439400" y="4768850"/>
          <p14:tracePt t="86698" x="10477500" y="4787900"/>
          <p14:tracePt t="86711" x="10541000" y="4826000"/>
          <p14:tracePt t="86724" x="10579100" y="4864100"/>
          <p14:tracePt t="86751" x="10674350" y="4978400"/>
          <p14:tracePt t="86764" x="10712450" y="5035550"/>
          <p14:tracePt t="86778" x="10731500" y="5073650"/>
          <p14:tracePt t="86791" x="10744200" y="5099050"/>
          <p14:tracePt t="86818" x="10737850" y="5156200"/>
          <p14:tracePt t="86831" x="10712450" y="5194300"/>
          <p14:tracePt t="86844" x="10674350" y="5219700"/>
          <p14:tracePt t="86871" x="10560050" y="5264150"/>
          <p14:tracePt t="86886" x="10490200" y="5276850"/>
          <p14:tracePt t="86898" x="10452100" y="5283200"/>
          <p14:tracePt t="86911" x="10394950" y="5289550"/>
          <p14:tracePt t="86938" x="10299700" y="5289550"/>
          <p14:tracePt t="86951" x="10236200" y="5289550"/>
          <p14:tracePt t="86964" x="10191750" y="5289550"/>
          <p14:tracePt t="86978" x="10160000" y="5289550"/>
          <p14:tracePt t="87007" x="10115550" y="5270500"/>
          <p14:tracePt t="87018" x="10109200" y="5270500"/>
          <p14:tracePt t="87031" x="10096500" y="5257800"/>
          <p14:tracePt t="87044" x="10083800" y="5245100"/>
          <p14:tracePt t="87071" x="10077450" y="5213350"/>
          <p14:tracePt t="87084" x="10071100" y="5194300"/>
          <p14:tracePt t="87098" x="10071100" y="5181600"/>
          <p14:tracePt t="87111" x="10071100" y="5175250"/>
          <p14:tracePt t="87138" x="10071100" y="5137150"/>
          <p14:tracePt t="87151" x="10071100" y="5124450"/>
          <p14:tracePt t="87164" x="10071100" y="5105400"/>
          <p14:tracePt t="87178" x="10077450" y="5099050"/>
          <p14:tracePt t="87204" x="10090150" y="5080000"/>
          <p14:tracePt t="87218" x="10090150" y="5073650"/>
          <p14:tracePt t="87231" x="10096500" y="5060950"/>
          <p14:tracePt t="87244" x="10115550" y="5035550"/>
          <p14:tracePt t="87271" x="10147300" y="4997450"/>
          <p14:tracePt t="87284" x="10160000" y="4984750"/>
          <p14:tracePt t="87298" x="10166350" y="4984750"/>
          <p14:tracePt t="87311" x="10166350" y="4978400"/>
          <p14:tracePt t="87337" x="10172700" y="4978400"/>
          <p14:tracePt t="87351" x="10179050" y="4965700"/>
          <p14:tracePt t="87364" x="10198100" y="4953000"/>
          <p14:tracePt t="87378" x="10204450" y="4940300"/>
          <p14:tracePt t="87404" x="10229850" y="4927600"/>
          <p14:tracePt t="87418" x="10236200" y="4927600"/>
          <p14:tracePt t="87485" x="10236200" y="4921250"/>
          <p14:tracePt t="87489" x="10242550" y="4921250"/>
          <p14:tracePt t="87498" x="10248900" y="4914900"/>
          <p14:tracePt t="87511" x="10248900" y="4908550"/>
          <p14:tracePt t="87524" x="10261600" y="4908550"/>
          <p14:tracePt t="87538" x="10261600" y="4902200"/>
          <p14:tracePt t="87551" x="10267950" y="4902200"/>
          <p14:tracePt t="88008" x="10267950" y="4895850"/>
          <p14:tracePt t="88017" x="10261600" y="4889500"/>
          <p14:tracePt t="88020" x="10255250" y="4876800"/>
          <p14:tracePt t="88031" x="10236200" y="4864100"/>
          <p14:tracePt t="88045" x="10198100" y="4857750"/>
          <p14:tracePt t="88058" x="10166350" y="4845050"/>
          <p14:tracePt t="88071" x="10147300" y="4838700"/>
          <p14:tracePt t="88085" x="10134600" y="4838700"/>
          <p14:tracePt t="88098" x="10128250" y="4838700"/>
          <p14:tracePt t="88112" x="10115550" y="4838700"/>
          <p14:tracePt t="88138" x="10052050" y="4838700"/>
          <p14:tracePt t="88152" x="10013950" y="4838700"/>
          <p14:tracePt t="88165" x="9969500" y="4838700"/>
          <p14:tracePt t="88178" x="9944100" y="4838700"/>
          <p14:tracePt t="88205" x="9912350" y="4838700"/>
          <p14:tracePt t="88218" x="9899650" y="4838700"/>
          <p14:tracePt t="88232" x="9886950" y="4838700"/>
          <p14:tracePt t="88245" x="9842500" y="4838700"/>
          <p14:tracePt t="88272" x="9753600" y="4838700"/>
          <p14:tracePt t="88285" x="9696450" y="4838700"/>
          <p14:tracePt t="88298" x="9645650" y="4838700"/>
          <p14:tracePt t="88312" x="9601200" y="4838700"/>
          <p14:tracePt t="88338" x="9505950" y="4845050"/>
          <p14:tracePt t="88352" x="9455150" y="4851400"/>
          <p14:tracePt t="88365" x="9359900" y="4857750"/>
          <p14:tracePt t="88378" x="9258300" y="4870450"/>
          <p14:tracePt t="88405" x="8896350" y="4927600"/>
          <p14:tracePt t="88418" x="8699500" y="4959350"/>
          <p14:tracePt t="88432" x="8489950" y="4997450"/>
          <p14:tracePt t="88445" x="8204200" y="5022850"/>
          <p14:tracePt t="88472" x="7708900" y="5092700"/>
          <p14:tracePt t="88485" x="7334250" y="5111750"/>
          <p14:tracePt t="88498" x="7016750" y="5130800"/>
          <p14:tracePt t="88512" x="6699250" y="5156200"/>
          <p14:tracePt t="88538" x="6013450" y="5162550"/>
          <p14:tracePt t="88552" x="5721350" y="5162550"/>
          <p14:tracePt t="88567" x="5314950" y="5162550"/>
          <p14:tracePt t="88578" x="5003800" y="5162550"/>
          <p14:tracePt t="88605" x="4451350" y="5162550"/>
          <p14:tracePt t="88618" x="4368800" y="5162550"/>
          <p14:tracePt t="88632" x="4298950" y="5156200"/>
          <p14:tracePt t="88645" x="4267200" y="5143500"/>
          <p14:tracePt t="88671" x="4260850" y="5137150"/>
          <p14:tracePt t="88801" x="4267200" y="5130800"/>
          <p14:tracePt t="88805" x="4267200" y="5124450"/>
          <p14:tracePt t="88818" x="4292600" y="5149850"/>
          <p14:tracePt t="88832" x="4318000" y="5168900"/>
          <p14:tracePt t="88833" x="4324350" y="5175250"/>
          <p14:tracePt t="88845" x="4343400" y="5156200"/>
          <p14:tracePt t="88872" x="4305300" y="5162550"/>
          <p14:tracePt t="88887" x="4216400" y="5187950"/>
          <p14:tracePt t="88898" x="4146550" y="5213350"/>
          <p14:tracePt t="88912" x="4032250" y="5245100"/>
          <p14:tracePt t="88938" x="3689350" y="5353050"/>
          <p14:tracePt t="88952" x="3511550" y="5384800"/>
          <p14:tracePt t="88953" x="3460750" y="5391150"/>
          <p14:tracePt t="88965" x="3340100" y="5410200"/>
          <p14:tracePt t="88978" x="3225800" y="5448300"/>
          <p14:tracePt t="89005" x="3009900" y="5549900"/>
          <p14:tracePt t="89018" x="2921000" y="5588000"/>
          <p14:tracePt t="89032" x="2819400" y="5626100"/>
          <p14:tracePt t="89033" x="2787650" y="5632450"/>
          <p14:tracePt t="89045" x="2667000" y="5657850"/>
          <p14:tracePt t="89072" x="2393950" y="5715000"/>
          <p14:tracePt t="89085" x="2197100" y="5740400"/>
          <p14:tracePt t="89098" x="2076450" y="5759450"/>
          <p14:tracePt t="89112" x="1968500" y="5778500"/>
          <p14:tracePt t="89138" x="1790700" y="5816600"/>
          <p14:tracePt t="89152" x="1714500" y="5822950"/>
          <p14:tracePt t="89153" x="1689100" y="5829300"/>
          <p14:tracePt t="89165" x="1612900" y="5842000"/>
          <p14:tracePt t="89178" x="1524000" y="5848350"/>
          <p14:tracePt t="89180" x="1498600" y="5848350"/>
          <p14:tracePt t="89205" x="1346200" y="5854700"/>
          <p14:tracePt t="89218" x="1308100" y="5867400"/>
          <p14:tracePt t="89232" x="1276350" y="5867400"/>
          <p14:tracePt t="89245" x="1257300" y="5880100"/>
          <p14:tracePt t="89272" x="1206500" y="5905500"/>
          <p14:tracePt t="89285" x="1155700" y="5918200"/>
          <p14:tracePt t="89299" x="1104900" y="5924550"/>
          <p14:tracePt t="89312" x="1054100" y="5937250"/>
          <p14:tracePt t="89339" x="977900" y="5943600"/>
          <p14:tracePt t="89517" x="984250" y="5943600"/>
          <p14:tracePt t="89529" x="990600" y="5943600"/>
          <p14:tracePt t="89720" x="996950" y="5943600"/>
          <p14:tracePt t="89729" x="1003300" y="5943600"/>
          <p14:tracePt t="89737" x="1009650" y="5943600"/>
          <p14:tracePt t="89741" x="1016000" y="5937250"/>
          <p14:tracePt t="89752" x="1028700" y="5937250"/>
          <p14:tracePt t="89949" x="1035050" y="5937250"/>
          <p14:tracePt t="89957" x="1041400" y="5930900"/>
          <p14:tracePt t="89965" x="1047750" y="5924550"/>
          <p14:tracePt t="89979" x="1060450" y="5911850"/>
          <p14:tracePt t="89992" x="1073150" y="5905500"/>
          <p14:tracePt t="90005" x="1079500" y="5905500"/>
          <p14:tracePt t="90153" x="1085850" y="5905500"/>
          <p14:tracePt t="90157" x="1092200" y="5899150"/>
          <p14:tracePt t="90165" x="1098550" y="5899150"/>
          <p14:tracePt t="90179" x="1104900" y="5899150"/>
          <p14:tracePt t="90657" x="1111250" y="5899150"/>
          <p14:tracePt t="90664" x="1117600" y="5899150"/>
          <p14:tracePt t="90676" x="1123950" y="5899150"/>
          <p14:tracePt t="90785" x="1130300" y="5899150"/>
          <p14:tracePt t="90789" x="1136650" y="5899150"/>
          <p14:tracePt t="90793" x="1143000" y="5899150"/>
          <p14:tracePt t="90806" x="1174750" y="5899150"/>
          <p14:tracePt t="90819" x="1206500" y="5899150"/>
          <p14:tracePt t="90832" x="1244600" y="5899150"/>
          <p14:tracePt t="90846" x="1250950" y="5899150"/>
          <p14:tracePt t="90893" x="1257300" y="5899150"/>
          <p14:tracePt t="90901" x="1263650" y="5899150"/>
          <p14:tracePt t="90912" x="1282700" y="5899150"/>
          <p14:tracePt t="90939" x="1333500" y="5899150"/>
          <p14:tracePt t="90952" x="1358900" y="5899150"/>
          <p14:tracePt t="90966" x="1365250" y="5899150"/>
          <p14:tracePt t="90979" x="1371600" y="5899150"/>
          <p14:tracePt t="91006" x="1390650" y="5899150"/>
          <p14:tracePt t="91019" x="1409700" y="5899150"/>
          <p14:tracePt t="91032" x="1454150" y="5899150"/>
          <p14:tracePt t="91046" x="1492250" y="5899150"/>
          <p14:tracePt t="91072" x="1593850" y="5899150"/>
          <p14:tracePt t="91086" x="1619250" y="5899150"/>
          <p14:tracePt t="91099" x="1638300" y="5899150"/>
          <p14:tracePt t="91112" x="1651000" y="5899150"/>
          <p14:tracePt t="91139" x="1676400" y="5899150"/>
          <p14:tracePt t="91152" x="1708150" y="5899150"/>
          <p14:tracePt t="91166" x="1746250" y="5899150"/>
          <p14:tracePt t="91179" x="1784350" y="5899150"/>
          <p14:tracePt t="91206" x="1866900" y="5899150"/>
          <p14:tracePt t="91219" x="1885950" y="5899150"/>
          <p14:tracePt t="91232" x="1898650" y="5899150"/>
          <p14:tracePt t="91246" x="1905000" y="5899150"/>
          <p14:tracePt t="91273" x="1924050" y="5899150"/>
          <p14:tracePt t="91286" x="1943100" y="5892800"/>
          <p14:tracePt t="91299" x="1968500" y="5886450"/>
          <p14:tracePt t="91313" x="2000250" y="5886450"/>
          <p14:tracePt t="91339" x="2019300" y="5886450"/>
          <p14:tracePt t="91404" x="2025650" y="5886450"/>
          <p14:tracePt t="91409" x="2032000" y="5886450"/>
          <p14:tracePt t="91419" x="2044700" y="5886450"/>
          <p14:tracePt t="91433" x="2076450" y="5886450"/>
          <p14:tracePt t="91459" x="2133600" y="5886450"/>
          <p14:tracePt t="91473" x="2171700" y="5886450"/>
          <p14:tracePt t="91486" x="2197100" y="5886450"/>
          <p14:tracePt t="91499" x="2228850" y="5886450"/>
          <p14:tracePt t="91526" x="2324100" y="5886450"/>
          <p14:tracePt t="91539" x="2355850" y="5886450"/>
          <p14:tracePt t="91553" x="2387600" y="5886450"/>
          <p14:tracePt t="91568" x="2413000" y="5886450"/>
          <p14:tracePt t="91593" x="2457450" y="5886450"/>
          <p14:tracePt t="91606" x="2482850" y="5886450"/>
          <p14:tracePt t="91620" x="2508250" y="5886450"/>
          <p14:tracePt t="91633" x="2546350" y="5886450"/>
          <p14:tracePt t="91659" x="2578100" y="5886450"/>
          <p14:tracePt t="91673" x="2590800" y="5886450"/>
          <p14:tracePt t="91686" x="2603500" y="5886450"/>
          <p14:tracePt t="91700" x="2628900" y="5886450"/>
          <p14:tracePt t="91726" x="2698750" y="5886450"/>
          <p14:tracePt t="91740" x="2736850" y="5886450"/>
          <p14:tracePt t="91754" x="2755900" y="5886450"/>
          <p14:tracePt t="91766" x="2762250" y="5886450"/>
          <p14:tracePt t="91806" x="2774950" y="5886450"/>
          <p14:tracePt t="91820" x="2819400" y="5886450"/>
          <p14:tracePt t="91833" x="2927350" y="5886450"/>
          <p14:tracePt t="91860" x="3194050" y="5918200"/>
          <p14:tracePt t="91873" x="3378200" y="5924550"/>
          <p14:tracePt t="91886" x="3517900" y="5924550"/>
          <p14:tracePt t="91900" x="3683000" y="5924550"/>
          <p14:tracePt t="91926" x="4254500" y="5962650"/>
          <p14:tracePt t="91941" x="4629150" y="5969000"/>
          <p14:tracePt t="91953" x="4889500" y="5969000"/>
          <p14:tracePt t="91966" x="5105400" y="5956300"/>
          <p14:tracePt t="91993" x="5461000" y="5899150"/>
          <p14:tracePt t="92006" x="5562600" y="5880100"/>
          <p14:tracePt t="92020" x="5645150" y="5867400"/>
          <p14:tracePt t="92033" x="5772150" y="5861050"/>
          <p14:tracePt t="92060" x="5975350" y="5861050"/>
          <p14:tracePt t="92073" x="6083300" y="5861050"/>
          <p14:tracePt t="92086" x="6140450" y="5861050"/>
          <p14:tracePt t="92100" x="6165850" y="5861050"/>
          <p14:tracePt t="92126" x="6184900" y="5861050"/>
          <p14:tracePt t="92140" x="6197600" y="5861050"/>
          <p14:tracePt t="92153" x="6242050" y="5861050"/>
          <p14:tracePt t="92166" x="6292850" y="5861050"/>
          <p14:tracePt t="92193" x="6419850" y="5861050"/>
          <p14:tracePt t="92206" x="6457950" y="5861050"/>
          <p14:tracePt t="92220" x="6483350" y="5861050"/>
          <p14:tracePt t="92233" x="6515100" y="5854700"/>
          <p14:tracePt t="92260" x="6527800" y="5854700"/>
          <p14:tracePt t="92382" x="6527800" y="5848350"/>
          <p14:tracePt t="92393" x="6534150" y="5848350"/>
          <p14:tracePt t="92444" x="6546850" y="5848350"/>
          <p14:tracePt t="92460" x="6572250" y="5848350"/>
          <p14:tracePt t="92473" x="6610350" y="5848350"/>
          <p14:tracePt t="92487" x="6616700" y="5848350"/>
          <p14:tracePt t="92500" x="6623050" y="5848350"/>
          <p14:tracePt t="92526" x="6629400" y="5848350"/>
          <p14:tracePt t="92540" x="6635750" y="5848350"/>
          <p14:tracePt t="92553" x="6661150" y="5848350"/>
          <p14:tracePt t="92566" x="6680200" y="5848350"/>
          <p14:tracePt t="92593" x="6718300" y="5848350"/>
          <p14:tracePt t="92606" x="6731000" y="5848350"/>
          <p14:tracePt t="92620" x="6743700" y="5848350"/>
          <p14:tracePt t="92633" x="6750050" y="5848350"/>
          <p14:tracePt t="92676" x="6756400" y="5848350"/>
          <p14:tracePt t="92686" x="6762750" y="5842000"/>
          <p14:tracePt t="92700" x="6788150" y="5842000"/>
          <p14:tracePt t="92726" x="6838950" y="5835650"/>
          <p14:tracePt t="92740" x="6845300" y="5829300"/>
          <p14:tracePt t="92755" x="6851650" y="5829300"/>
          <p14:tracePt t="92793" x="6864350" y="5829300"/>
          <p14:tracePt t="92806" x="6870700" y="5829300"/>
          <p14:tracePt t="92820" x="6883400" y="5822950"/>
          <p14:tracePt t="92833" x="6902450" y="5822950"/>
          <p14:tracePt t="92860" x="6934200" y="5822950"/>
          <p14:tracePt t="92873" x="6946900" y="5822950"/>
          <p14:tracePt t="92886" x="6959600" y="5822950"/>
          <p14:tracePt t="92926" x="6965950" y="5816600"/>
          <p14:tracePt t="92942" x="6985000" y="5810250"/>
          <p14:tracePt t="92953" x="7010400" y="5810250"/>
          <p14:tracePt t="92966" x="7035800" y="5810250"/>
          <p14:tracePt t="92993" x="7080250" y="5810250"/>
          <p14:tracePt t="93006" x="7092950" y="5810250"/>
          <p14:tracePt t="93020" x="7099300" y="5803900"/>
          <p14:tracePt t="93033" x="7105650" y="5803900"/>
          <p14:tracePt t="93060" x="7137400" y="5803900"/>
          <p14:tracePt t="93073" x="7162800" y="5803900"/>
          <p14:tracePt t="93086" x="7188200" y="5803900"/>
          <p14:tracePt t="93100" x="7219950" y="5803900"/>
          <p14:tracePt t="93129" x="7264400" y="5803900"/>
          <p14:tracePt t="93140" x="7277100" y="5803900"/>
          <p14:tracePt t="93153" x="7296150" y="5803900"/>
          <p14:tracePt t="93166" x="7315200" y="5791200"/>
          <p14:tracePt t="93193" x="7378700" y="5791200"/>
          <p14:tracePt t="93207" x="7410450" y="5791200"/>
          <p14:tracePt t="93220" x="7435850" y="5791200"/>
          <p14:tracePt t="93233" x="7448550" y="5791200"/>
          <p14:tracePt t="93260" x="7499350" y="5791200"/>
          <p14:tracePt t="93273" x="7524750" y="5791200"/>
          <p14:tracePt t="93287" x="7550150" y="5791200"/>
          <p14:tracePt t="93300" x="7594600" y="5791200"/>
          <p14:tracePt t="93327" x="7658100" y="5791200"/>
          <p14:tracePt t="93340" x="7689850" y="5791200"/>
          <p14:tracePt t="93353" x="7696200" y="5791200"/>
          <p14:tracePt t="93367" x="7708900" y="5791200"/>
          <p14:tracePt t="93393" x="7747000" y="5791200"/>
          <p14:tracePt t="93407" x="7772400" y="5791200"/>
          <p14:tracePt t="93420" x="7797800" y="5791200"/>
          <p14:tracePt t="93433" x="7810500" y="5791200"/>
          <p14:tracePt t="93460" x="7823200" y="5791200"/>
          <p14:tracePt t="93473" x="7829550" y="5791200"/>
          <p14:tracePt t="93517" x="7835900" y="5797550"/>
          <p14:tracePt t="93527" x="7842250" y="5797550"/>
          <p14:tracePt t="93540" x="7874000" y="5797550"/>
          <p14:tracePt t="93553" x="7886700" y="5797550"/>
          <p14:tracePt t="93568" x="7905750" y="5797550"/>
          <p14:tracePt t="93593" x="7950200" y="5797550"/>
          <p14:tracePt t="93607" x="7975600" y="5810250"/>
          <p14:tracePt t="93620" x="8007350" y="5822950"/>
          <p14:tracePt t="93633" x="8026400" y="5829300"/>
          <p14:tracePt t="93660" x="8070850" y="5835650"/>
          <p14:tracePt t="93674" x="8102600" y="5842000"/>
          <p14:tracePt t="93687" x="8134350" y="5848350"/>
          <p14:tracePt t="93700" x="8178800" y="5854700"/>
          <p14:tracePt t="93727" x="8235950" y="5880100"/>
          <p14:tracePt t="93740" x="8242300" y="5886450"/>
          <p14:tracePt t="93754" x="8242300" y="5899150"/>
          <p14:tracePt t="93767" x="8242300" y="5911850"/>
          <p14:tracePt t="93793" x="8242300" y="5956300"/>
          <p14:tracePt t="93807" x="8235950" y="5975350"/>
          <p14:tracePt t="93820" x="8216900" y="6000750"/>
          <p14:tracePt t="93833" x="8178800" y="6013450"/>
          <p14:tracePt t="93860" x="8064500" y="6045200"/>
          <p14:tracePt t="93873" x="8026400" y="6051550"/>
          <p14:tracePt t="93887" x="8001000" y="6057900"/>
          <p14:tracePt t="93900" x="7975600" y="6057900"/>
          <p14:tracePt t="93940" x="7969250" y="6057900"/>
          <p14:tracePt t="93953" x="7962900" y="6057900"/>
          <p14:tracePt t="93967" x="7950200" y="6051550"/>
          <p14:tracePt t="93994" x="7924800" y="6000750"/>
          <p14:tracePt t="94007" x="7918450" y="5969000"/>
          <p14:tracePt t="94020" x="7912100" y="5930900"/>
          <p14:tracePt t="94034" x="7912100" y="5905500"/>
          <p14:tracePt t="94060" x="7905750" y="5886450"/>
          <p14:tracePt t="94074" x="7905750" y="5880100"/>
          <p14:tracePt t="94087" x="7905750" y="5867400"/>
          <p14:tracePt t="94100" x="7905750" y="5861050"/>
          <p14:tracePt t="94127" x="7931150" y="5842000"/>
          <p14:tracePt t="94140" x="7956550" y="5842000"/>
          <p14:tracePt t="94154" x="7962900" y="5842000"/>
          <p14:tracePt t="94167" x="7969250" y="5842000"/>
          <p14:tracePt t="94194" x="7981950" y="5842000"/>
          <p14:tracePt t="94206" x="7981950" y="5835650"/>
          <p14:tracePt t="94220" x="7988300" y="5835650"/>
          <p14:tracePt t="94234" x="7994650" y="5829300"/>
          <p14:tracePt t="94260" x="8026400" y="5829300"/>
          <p14:tracePt t="94274" x="8039100" y="5829300"/>
          <p14:tracePt t="94357" x="8045450" y="5835650"/>
          <p14:tracePt t="94379" x="8045450" y="5842000"/>
          <p14:tracePt t="94433" x="8045450" y="5848350"/>
          <p14:tracePt t="94437" x="8045450" y="5854700"/>
          <p14:tracePt t="94447" x="8045450" y="5861050"/>
          <p14:tracePt t="95008" x="8039100" y="5861050"/>
          <p14:tracePt t="95021" x="8039100" y="5867400"/>
          <p14:tracePt t="96130" x="7981950" y="5822950"/>
          <p14:tracePt t="96141" x="7772400" y="5689600"/>
          <p14:tracePt t="96154" x="6978650" y="5410200"/>
          <p14:tracePt t="96168" x="6324600" y="5226050"/>
          <p14:tracePt t="96181" x="5803900" y="4972050"/>
          <p14:tracePt t="96194" x="5251450" y="4552950"/>
          <p14:tracePt t="96208" x="4787900" y="4197350"/>
          <p14:tracePt t="96221" x="4108450" y="3829050"/>
          <p14:tracePt t="96248" x="1866900" y="2768600"/>
          <p14:tracePt t="96261" x="806450" y="2330450"/>
          <p14:tracePt t="96311" x="11971338" y="874713"/>
          <p14:tracePt t="96314" x="11852275" y="849313"/>
          <p14:tracePt t="96320" x="11733213" y="833438"/>
          <p14:tracePt t="96322" x="11606213" y="798513"/>
          <p14:tracePt t="96326" x="11487150" y="773113"/>
          <p14:tracePt t="96332" x="11360150" y="755650"/>
          <p14:tracePt t="96334" x="11231563" y="730250"/>
          <p14:tracePt t="96338" x="11104563" y="704850"/>
          <p14:tracePt t="96343" x="10993438" y="671513"/>
          <p14:tracePt t="96346" x="10866438" y="636588"/>
          <p14:tracePt t="96350" x="10747375" y="603250"/>
          <p14:tracePt t="96354" x="10628313" y="577850"/>
          <p14:tracePt t="96358" x="10534650" y="544513"/>
          <p14:tracePt t="96362" x="10425113" y="501650"/>
          <p14:tracePt t="96366" x="10339388" y="466725"/>
          <p14:tracePt t="96370" x="10271125" y="425450"/>
          <p14:tracePt t="96374" x="10204450" y="390525"/>
          <p14:tracePt t="96380" x="10161588" y="365125"/>
          <p14:tracePt t="96383" x="10118725" y="331788"/>
          <p14:tracePt t="96386" x="10101263" y="296863"/>
          <p14:tracePt t="96390" x="10067925" y="280988"/>
          <p14:tracePt t="96394" x="10042525" y="255588"/>
          <p14:tracePt t="96399" x="10034588" y="238125"/>
          <p14:tracePt t="96402" x="10017125" y="212725"/>
          <p14:tracePt t="96406" x="9991725" y="195263"/>
          <p14:tracePt t="96411" x="9974263" y="169863"/>
          <p14:tracePt t="96414" x="9940925" y="152400"/>
          <p14:tracePt t="96418" x="9906000" y="127000"/>
          <p14:tracePt t="96423" x="9864725" y="111125"/>
          <p14:tracePt t="96426" x="9786938" y="76200"/>
          <p14:tracePt t="96430" x="9702800" y="42863"/>
          <p14:tracePt t="96434" x="9601200" y="2540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6AD8C7-7AD8-4889-B3FA-6A45302F4666}"/>
              </a:ext>
            </a:extLst>
          </p:cNvPr>
          <p:cNvSpPr txBox="1"/>
          <p:nvPr/>
        </p:nvSpPr>
        <p:spPr>
          <a:xfrm>
            <a:off x="4681189" y="2887451"/>
            <a:ext cx="28296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002060">
                    <a:alpha val="80000"/>
                  </a:srgb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감사합니다</a:t>
            </a:r>
            <a:r>
              <a:rPr lang="en-US" altLang="ko-KR" sz="4000" b="1" dirty="0">
                <a:solidFill>
                  <a:srgbClr val="002060">
                    <a:alpha val="80000"/>
                  </a:srgb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!</a:t>
            </a:r>
          </a:p>
          <a:p>
            <a:r>
              <a:rPr lang="en-US" altLang="ko-KR" sz="4000" b="1" dirty="0">
                <a:solidFill>
                  <a:srgbClr val="002060">
                    <a:alpha val="80000"/>
                  </a:srgb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Thank you!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CB64AF-E7BC-409E-93C6-76D449FD64D1}"/>
              </a:ext>
            </a:extLst>
          </p:cNvPr>
          <p:cNvSpPr/>
          <p:nvPr/>
        </p:nvSpPr>
        <p:spPr>
          <a:xfrm>
            <a:off x="4329497" y="2950140"/>
            <a:ext cx="351692" cy="1198060"/>
          </a:xfrm>
          <a:prstGeom prst="rect">
            <a:avLst/>
          </a:pr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0DFC5D6-96F4-43FD-9A96-ADF38D5DF8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63933"/>
      </p:ext>
    </p:extLst>
  </p:cSld>
  <p:clrMapOvr>
    <a:masterClrMapping/>
  </p:clrMapOvr>
  <p:transition spd="slow" advTm="487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380A161-E5AE-41E0-A237-E7F52E4CBBB2}"/>
              </a:ext>
            </a:extLst>
          </p:cNvPr>
          <p:cNvGrpSpPr/>
          <p:nvPr/>
        </p:nvGrpSpPr>
        <p:grpSpPr>
          <a:xfrm>
            <a:off x="340165" y="334786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ound Same Side Corner Rectangle 14">
              <a:extLst>
                <a:ext uri="{FF2B5EF4-FFF2-40B4-BE49-F238E27FC236}">
                  <a16:creationId xmlns:a16="http://schemas.microsoft.com/office/drawing/2014/main" id="{6D348894-3616-421F-AF7E-C16943209EEA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AutoShape 92">
              <a:extLst>
                <a:ext uri="{FF2B5EF4-FFF2-40B4-BE49-F238E27FC236}">
                  <a16:creationId xmlns:a16="http://schemas.microsoft.com/office/drawing/2014/main" id="{F9053DEB-5366-43B7-9DB6-114E44DC47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9150F8-9D0C-4315-BF92-F4A85031647D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C36D46-5B9F-46A7-BA1F-3A7A80897EE6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개요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0FF9AE-AE12-41D5-835E-756C88A75E6F}"/>
              </a:ext>
            </a:extLst>
          </p:cNvPr>
          <p:cNvSpPr txBox="1"/>
          <p:nvPr/>
        </p:nvSpPr>
        <p:spPr>
          <a:xfrm>
            <a:off x="340164" y="1379621"/>
            <a:ext cx="581922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동적 계획법 </a:t>
            </a:r>
            <a:r>
              <a:rPr lang="en-US" altLang="ko-KR" sz="2000" b="1" dirty="0"/>
              <a:t>(Dynamic Programming) </a:t>
            </a:r>
            <a:r>
              <a:rPr lang="ko-KR" altLang="en-US" sz="2000" b="1" dirty="0"/>
              <a:t>이란 </a:t>
            </a:r>
            <a:r>
              <a:rPr lang="en-US" altLang="ko-KR" sz="2000" b="1" dirty="0"/>
              <a:t>?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큰 문제를 작은 문제로 나누어 푸는 문제를 일컫는 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VS </a:t>
            </a:r>
            <a:r>
              <a:rPr lang="ko-KR" altLang="en-US" b="1" dirty="0"/>
              <a:t>분할정복</a:t>
            </a:r>
            <a:r>
              <a:rPr lang="en-US" altLang="ko-KR" b="1" dirty="0"/>
              <a:t>(Divide and Conquer)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643AA2D9-4F80-4281-A50E-EAEADDE8C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866593"/>
              </p:ext>
            </p:extLst>
          </p:nvPr>
        </p:nvGraphicFramePr>
        <p:xfrm>
          <a:off x="937796" y="2752442"/>
          <a:ext cx="10316408" cy="35153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85451">
                  <a:extLst>
                    <a:ext uri="{9D8B030D-6E8A-4147-A177-3AD203B41FA5}">
                      <a16:colId xmlns:a16="http://schemas.microsoft.com/office/drawing/2014/main" val="2897585409"/>
                    </a:ext>
                  </a:extLst>
                </a:gridCol>
                <a:gridCol w="4032745">
                  <a:extLst>
                    <a:ext uri="{9D8B030D-6E8A-4147-A177-3AD203B41FA5}">
                      <a16:colId xmlns:a16="http://schemas.microsoft.com/office/drawing/2014/main" val="269749269"/>
                    </a:ext>
                  </a:extLst>
                </a:gridCol>
                <a:gridCol w="4098212">
                  <a:extLst>
                    <a:ext uri="{9D8B030D-6E8A-4147-A177-3AD203B41FA5}">
                      <a16:colId xmlns:a16="http://schemas.microsoft.com/office/drawing/2014/main" val="1709866681"/>
                    </a:ext>
                  </a:extLst>
                </a:gridCol>
              </a:tblGrid>
              <a:tr h="47347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차이점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369121"/>
                  </a:ext>
                </a:extLst>
              </a:tr>
              <a:tr h="1473534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동적 계획법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dirty="0"/>
                        <a:t>Dynamic Programming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문제를 작게 쪼개서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algn="ctr" latinLnBrk="1"/>
                      <a:r>
                        <a:rPr lang="ko-KR" altLang="en-US" dirty="0"/>
                        <a:t>작은 단위로 분할하여 문제 해결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부분 문제는 중복되어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상위 문제 해결 시 재사용</a:t>
                      </a:r>
                      <a:endParaRPr lang="en-US" altLang="ko-KR" dirty="0"/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b="1" dirty="0"/>
                        <a:t>- </a:t>
                      </a:r>
                      <a:r>
                        <a:rPr lang="en-US" altLang="ko-KR" b="0" dirty="0" err="1"/>
                        <a:t>Memoization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altLang="en-US" b="0" dirty="0"/>
                        <a:t>사용</a:t>
                      </a:r>
                      <a:endParaRPr lang="en-US" altLang="ko-KR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223116"/>
                  </a:ext>
                </a:extLst>
              </a:tr>
              <a:tr h="156835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분할 정복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dirty="0"/>
                        <a:t>Divide and</a:t>
                      </a:r>
                    </a:p>
                    <a:p>
                      <a:pPr algn="ctr" latinLnBrk="1"/>
                      <a:r>
                        <a:rPr lang="en-US" altLang="ko-KR" dirty="0"/>
                        <a:t>Conquer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부분 문제는 중복되지 않아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상위 문제 해결 시 재사용</a:t>
                      </a:r>
                      <a:r>
                        <a:rPr lang="en-US" altLang="ko-KR" dirty="0"/>
                        <a:t>X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b="1" dirty="0"/>
                        <a:t>- </a:t>
                      </a:r>
                      <a:r>
                        <a:rPr lang="en-US" altLang="ko-KR" b="0" dirty="0" err="1"/>
                        <a:t>Memoization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altLang="en-US" b="0" dirty="0"/>
                        <a:t>사용하지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86477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2E59AF7-9135-47B9-976C-A49925243842}"/>
              </a:ext>
            </a:extLst>
          </p:cNvPr>
          <p:cNvSpPr txBox="1"/>
          <p:nvPr/>
        </p:nvSpPr>
        <p:spPr>
          <a:xfrm>
            <a:off x="9370650" y="6573307"/>
            <a:ext cx="2821350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50" b="1" dirty="0"/>
              <a:t>출처 </a:t>
            </a:r>
            <a:r>
              <a:rPr lang="en-US" altLang="ko-KR" sz="1250" b="1" dirty="0"/>
              <a:t>:</a:t>
            </a:r>
            <a:r>
              <a:rPr lang="en-US" altLang="ko-KR" sz="1250" dirty="0"/>
              <a:t> </a:t>
            </a:r>
            <a:r>
              <a:rPr lang="en-US" altLang="ko-KR" sz="1250" dirty="0">
                <a:hlinkClick r:id="rId4"/>
              </a:rPr>
              <a:t>https://syujisu.tistory.com/147</a:t>
            </a:r>
            <a:endParaRPr lang="ko-KR" altLang="en-US" sz="1250" dirty="0"/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CFE805A4-7857-4190-A3A2-032EA670C7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01918"/>
      </p:ext>
    </p:extLst>
  </p:cSld>
  <p:clrMapOvr>
    <a:masterClrMapping/>
  </p:clrMapOvr>
  <p:transition spd="slow" advTm="4754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" x="569913" y="1860550"/>
          <p14:tracePt t="19" x="552450" y="1860550"/>
          <p14:tracePt t="38" x="484188" y="1860550"/>
          <p14:tracePt t="59" x="400050" y="1860550"/>
          <p14:tracePt t="75" x="331788" y="1852613"/>
          <p14:tracePt t="95" x="271463" y="1835150"/>
          <p14:tracePt t="104" x="255588" y="1835150"/>
          <p14:tracePt t="126" x="246063" y="1835150"/>
          <p14:tracePt t="264" x="238125" y="1835150"/>
          <p14:tracePt t="275" x="238125" y="1870075"/>
          <p14:tracePt t="291" x="280988" y="1885950"/>
          <p14:tracePt t="308" x="322263" y="1885950"/>
          <p14:tracePt t="324" x="373063" y="1895475"/>
          <p14:tracePt t="348" x="492125" y="1911350"/>
          <p14:tracePt t="357" x="534988" y="1920875"/>
          <p14:tracePt t="358" x="560388" y="1928813"/>
          <p14:tracePt t="372" x="620713" y="1954213"/>
          <p14:tracePt t="387" x="654050" y="1963738"/>
          <p14:tracePt t="400" x="671513" y="1979613"/>
          <p14:tracePt t="480" x="696913" y="1979613"/>
          <p14:tracePt t="495" x="714375" y="2005013"/>
          <p14:tracePt t="513" x="730250" y="2014538"/>
          <p14:tracePt t="575" x="739775" y="2022475"/>
          <p14:tracePt t="592" x="781050" y="2039938"/>
          <p14:tracePt t="611" x="815975" y="2055813"/>
          <p14:tracePt t="619" x="823913" y="2065338"/>
          <p14:tracePt t="637" x="831850" y="2082800"/>
          <p14:tracePt t="653" x="841375" y="2082800"/>
          <p14:tracePt t="655" x="858838" y="2082800"/>
          <p14:tracePt t="665" x="866775" y="2082800"/>
          <p14:tracePt t="667" x="874713" y="2082800"/>
          <p14:tracePt t="690" x="950913" y="2098675"/>
          <p14:tracePt t="699" x="968375" y="2108200"/>
          <p14:tracePt t="718" x="1003300" y="2108200"/>
          <p14:tracePt t="728" x="1028700" y="2108200"/>
          <p14:tracePt t="744" x="1036638" y="2108200"/>
          <p14:tracePt t="790" x="1044575" y="2108200"/>
          <p14:tracePt t="825" x="1079500" y="2108200"/>
          <p14:tracePt t="842" x="1095375" y="2108200"/>
          <p14:tracePt t="870" x="1112838" y="2108200"/>
          <p14:tracePt t="890" x="1120775" y="2108200"/>
          <p14:tracePt t="919" x="1138238" y="2108200"/>
          <p14:tracePt t="933" x="1155700" y="2108200"/>
          <p14:tracePt t="935" x="1163638" y="2108200"/>
          <p14:tracePt t="950" x="1198563" y="2108200"/>
          <p14:tracePt t="965" x="1214438" y="2108200"/>
          <p14:tracePt t="997" x="1223963" y="2108200"/>
          <p14:tracePt t="1023" x="1249363" y="2108200"/>
          <p14:tracePt t="1044" x="1290638" y="2108200"/>
          <p14:tracePt t="1060" x="1308100" y="2108200"/>
          <p14:tracePt t="1088" x="1325563" y="2108200"/>
          <p14:tracePt t="1105" x="1333500" y="2108200"/>
          <p14:tracePt t="1118" x="1368425" y="2108200"/>
          <p14:tracePt t="1136" x="1393825" y="2108200"/>
          <p14:tracePt t="1139" x="1409700" y="2108200"/>
          <p14:tracePt t="1150" x="1427163" y="2108200"/>
          <p14:tracePt t="1166" x="1435100" y="2108200"/>
          <p14:tracePt t="1185" x="1470025" y="2108200"/>
          <p14:tracePt t="1186" x="1477963" y="2108200"/>
          <p14:tracePt t="1199" x="1512888" y="2108200"/>
          <p14:tracePt t="1214" x="1554163" y="2108200"/>
          <p14:tracePt t="1231" x="1589088" y="2141538"/>
          <p14:tracePt t="1247" x="1597025" y="2149475"/>
          <p14:tracePt t="1265" x="1622425" y="2149475"/>
          <p14:tracePt t="1290" x="1673225" y="2149475"/>
          <p14:tracePt t="1306" x="1716088" y="2149475"/>
          <p14:tracePt t="1325" x="1749425" y="2149475"/>
          <p14:tracePt t="1347" x="1758950" y="2149475"/>
          <p14:tracePt t="1355" x="1766888" y="2166938"/>
          <p14:tracePt t="1372" x="1776413" y="2174875"/>
          <p14:tracePt t="1388" x="1809750" y="2174875"/>
          <p14:tracePt t="1398" x="1817688" y="2174875"/>
          <p14:tracePt t="1419" x="1843088" y="2174875"/>
          <p14:tracePt t="1438" x="1852613" y="2174875"/>
          <p14:tracePt t="1490" x="1860550" y="2174875"/>
          <p14:tracePt t="1498" x="1878013" y="2174875"/>
          <p14:tracePt t="1512" x="1885950" y="2184400"/>
          <p14:tracePt t="1606" x="1936750" y="2184400"/>
          <p14:tracePt t="1623" x="1979613" y="2184400"/>
          <p14:tracePt t="1641" x="2065338" y="2184400"/>
          <p14:tracePt t="1643" x="2090738" y="2184400"/>
          <p14:tracePt t="1652" x="2141538" y="2184400"/>
          <p14:tracePt t="1668" x="2268538" y="2184400"/>
          <p14:tracePt t="1685" x="2430463" y="2184400"/>
          <p14:tracePt t="1687" x="2455863" y="2184400"/>
          <p14:tracePt t="1699" x="2574925" y="2184400"/>
          <p14:tracePt t="1718" x="2735263" y="2184400"/>
          <p14:tracePt t="1731" x="2770188" y="2184400"/>
          <p14:tracePt t="1745" x="2795588" y="2184400"/>
          <p14:tracePt t="1746" x="2820988" y="2184400"/>
          <p14:tracePt t="1761" x="2854325" y="2184400"/>
          <p14:tracePt t="1763" x="2871788" y="2184400"/>
          <p14:tracePt t="1778" x="2947988" y="2184400"/>
          <p14:tracePt t="1809" x="3049588" y="2184400"/>
          <p14:tracePt t="1811" x="3067050" y="2184400"/>
          <p14:tracePt t="1826" x="3074988" y="2184400"/>
          <p14:tracePt t="1920" x="3084513" y="2184400"/>
          <p14:tracePt t="1934" x="3117850" y="2184400"/>
          <p14:tracePt t="1947" x="3135313" y="2184400"/>
          <p14:tracePt t="1952" x="3152775" y="2192338"/>
          <p14:tracePt t="1978" x="3194050" y="2209800"/>
          <p14:tracePt t="1994" x="3219450" y="2209800"/>
          <p14:tracePt t="2016" x="3262313" y="2209800"/>
          <p14:tracePt t="2024" x="3287713" y="2209800"/>
          <p14:tracePt t="2043" x="3297238" y="2217738"/>
          <p14:tracePt t="2479" x="3297238" y="2227263"/>
          <p14:tracePt t="2638" x="3297238" y="2252663"/>
          <p14:tracePt t="2700" x="3287713" y="2252663"/>
          <p14:tracePt t="2716" x="3270250" y="2268538"/>
          <p14:tracePt t="2902" x="3270250" y="2293938"/>
          <p14:tracePt t="3102" x="3262313" y="2303463"/>
          <p14:tracePt t="4370" x="3262313" y="2336800"/>
          <p14:tracePt t="4904" x="3262313" y="2354263"/>
          <p14:tracePt t="4967" x="3262313" y="2362200"/>
          <p14:tracePt t="4999" x="3262313" y="2387600"/>
          <p14:tracePt t="5026" x="3279775" y="2397125"/>
          <p14:tracePt t="6120" x="3270250" y="2397125"/>
          <p14:tracePt t="6138" x="3254375" y="2405063"/>
          <p14:tracePt t="6149" x="3244850" y="2405063"/>
          <p14:tracePt t="6167" x="3219450" y="2405063"/>
          <p14:tracePt t="6434" x="3262313" y="2405063"/>
          <p14:tracePt t="6452" x="3287713" y="2405063"/>
          <p14:tracePt t="6462" x="3297238" y="2405063"/>
          <p14:tracePt t="6480" x="3305175" y="2405063"/>
          <p14:tracePt t="6493" x="3322638" y="2405063"/>
          <p14:tracePt t="6520" x="3330575" y="2405063"/>
          <p14:tracePt t="6575" x="3338513" y="2405063"/>
          <p14:tracePt t="6577" x="3348038" y="2405063"/>
          <p14:tracePt t="6587" x="3373438" y="2405063"/>
          <p14:tracePt t="6603" x="3406775" y="2405063"/>
          <p14:tracePt t="6605" x="3414713" y="2405063"/>
          <p14:tracePt t="6620" x="3449638" y="2405063"/>
          <p14:tracePt t="6641" x="3492500" y="2405063"/>
          <p14:tracePt t="6653" x="3508375" y="2405063"/>
          <p14:tracePt t="6668" x="3543300" y="2405063"/>
          <p14:tracePt t="6681" x="3559175" y="2405063"/>
          <p14:tracePt t="6700" x="3586163" y="2405063"/>
          <p14:tracePt t="7372" x="3559175" y="2405063"/>
          <p14:tracePt t="7388" x="3543300" y="2405063"/>
          <p14:tracePt t="7400" x="3525838" y="2405063"/>
          <p14:tracePt t="7432" x="3508375" y="2405063"/>
          <p14:tracePt t="7512" x="3500438" y="2405063"/>
          <p14:tracePt t="7651" x="3482975" y="2405063"/>
          <p14:tracePt t="7652" x="3475038" y="2405063"/>
          <p14:tracePt t="7717" x="3467100" y="2397125"/>
          <p14:tracePt t="7967" x="3441700" y="2397125"/>
          <p14:tracePt t="7985" x="3432175" y="2397125"/>
          <p14:tracePt t="8136" x="3398838" y="2397125"/>
          <p14:tracePt t="8477" x="3389313" y="2397125"/>
          <p14:tracePt t="8493" x="3389313" y="2405063"/>
          <p14:tracePt t="8526" x="3414713" y="2405063"/>
          <p14:tracePt t="8528" x="3432175" y="2405063"/>
          <p14:tracePt t="8546" x="3475038" y="2438400"/>
          <p14:tracePt t="8556" x="3508375" y="2473325"/>
          <p14:tracePt t="8575" x="3533775" y="2516188"/>
          <p14:tracePt t="8587" x="3543300" y="2549525"/>
          <p14:tracePt t="8604" x="3551238" y="2566988"/>
          <p14:tracePt t="8624" x="3551238" y="2643188"/>
          <p14:tracePt t="8636" x="3551238" y="2686050"/>
          <p14:tracePt t="8653" x="3551238" y="2744788"/>
          <p14:tracePt t="8667" x="3551238" y="2787650"/>
          <p14:tracePt t="8668" x="3551238" y="2813050"/>
          <p14:tracePt t="8685" x="3551238" y="2871788"/>
          <p14:tracePt t="8698" x="3551238" y="2906713"/>
          <p14:tracePt t="8723" x="3482975" y="2982913"/>
          <p14:tracePt t="8725" x="3467100" y="3000375"/>
          <p14:tracePt t="8748" x="3381375" y="3067050"/>
          <p14:tracePt t="8763" x="3338513" y="3076575"/>
          <p14:tracePt t="8765" x="3330575" y="3084513"/>
          <p14:tracePt t="8774" x="3305175" y="3101975"/>
          <p14:tracePt t="8776" x="3297238" y="3101975"/>
          <p14:tracePt t="8793" x="3262313" y="3109913"/>
          <p14:tracePt t="8813" x="3219450" y="3127375"/>
          <p14:tracePt t="8825" x="3178175" y="3127375"/>
          <p14:tracePt t="8841" x="3092450" y="3144838"/>
          <p14:tracePt t="8856" x="2973388" y="3144838"/>
          <p14:tracePt t="8871" x="2905125" y="3144838"/>
          <p14:tracePt t="8873" x="2871788" y="3144838"/>
          <p14:tracePt t="8888" x="2760663" y="3144838"/>
          <p14:tracePt t="8904" x="2582863" y="3135313"/>
          <p14:tracePt t="8933" x="2200275" y="3076575"/>
          <p14:tracePt t="8951" x="1954213" y="3008313"/>
          <p14:tracePt t="8964" x="1885950" y="3000375"/>
          <p14:tracePt t="8980" x="1817688" y="2982913"/>
          <p14:tracePt t="8998" x="1784350" y="2957513"/>
          <p14:tracePt t="9014" x="1724025" y="2940050"/>
          <p14:tracePt t="9025" x="1673225" y="2897188"/>
          <p14:tracePt t="9044" x="1597025" y="2838450"/>
          <p14:tracePt t="9070" x="1546225" y="2778125"/>
          <p14:tracePt t="9076" x="1528763" y="2752725"/>
          <p14:tracePt t="9088" x="1512888" y="2727325"/>
          <p14:tracePt t="9107" x="1470025" y="2693988"/>
          <p14:tracePt t="9107" x="1462088" y="2668588"/>
          <p14:tracePt t="9126" x="1419225" y="2643188"/>
          <p14:tracePt t="9135" x="1401763" y="2617788"/>
          <p14:tracePt t="9152" x="1384300" y="2574925"/>
          <p14:tracePt t="9165" x="1358900" y="2541588"/>
          <p14:tracePt t="9188" x="1350963" y="2498725"/>
          <p14:tracePt t="9214" x="1350963" y="2473325"/>
          <p14:tracePt t="9228" x="1350963" y="2447925"/>
          <p14:tracePt t="9245" x="1350963" y="2438400"/>
          <p14:tracePt t="9266" x="1350963" y="2405063"/>
          <p14:tracePt t="9274" x="1368425" y="2397125"/>
          <p14:tracePt t="9293" x="1393825" y="2354263"/>
          <p14:tracePt t="9307" x="1435100" y="2319338"/>
          <p14:tracePt t="9327" x="1520825" y="2286000"/>
          <p14:tracePt t="9328" x="1546225" y="2278063"/>
          <p14:tracePt t="9337" x="1589088" y="2268538"/>
          <p14:tracePt t="9353" x="1673225" y="2268538"/>
          <p14:tracePt t="9368" x="1749425" y="2260600"/>
          <p14:tracePt t="9394" x="1835150" y="2243138"/>
          <p14:tracePt t="9402" x="1852613" y="2243138"/>
          <p14:tracePt t="9414" x="1893888" y="2252663"/>
          <p14:tracePt t="9430" x="1920875" y="2268538"/>
          <p14:tracePt t="9450" x="1928813" y="2344738"/>
          <p14:tracePt t="9468" x="1936750" y="2422525"/>
          <p14:tracePt t="9481" x="1936750" y="2481263"/>
          <p14:tracePt t="9497" x="1885950" y="2549525"/>
          <p14:tracePt t="9513" x="1809750" y="2608263"/>
          <p14:tracePt t="9525" x="1741488" y="2651125"/>
          <p14:tracePt t="9547" x="1606550" y="2701925"/>
          <p14:tracePt t="9549" x="1589088" y="2701925"/>
          <p14:tracePt t="9561" x="1503363" y="2719388"/>
          <p14:tracePt t="9572" x="1419225" y="2736850"/>
          <p14:tracePt t="9576" x="1393825" y="2736850"/>
          <p14:tracePt t="9590" x="1333500" y="2736850"/>
          <p14:tracePt t="9592" x="1308100" y="2736850"/>
          <p14:tracePt t="9606" x="1265238" y="2736850"/>
          <p14:tracePt t="9623" x="1181100" y="2711450"/>
          <p14:tracePt t="9639" x="1147763" y="2693988"/>
          <p14:tracePt t="9641" x="1138238" y="2686050"/>
          <p14:tracePt t="9650" x="1104900" y="2660650"/>
          <p14:tracePt t="9652" x="1095375" y="2651125"/>
          <p14:tracePt t="9668" x="1079500" y="2617788"/>
          <p14:tracePt t="9681" x="1079500" y="2582863"/>
          <p14:tracePt t="9699" x="1079500" y="2532063"/>
          <p14:tracePt t="9703" x="1079500" y="2516188"/>
          <p14:tracePt t="9704" x="1079500" y="2498725"/>
          <p14:tracePt t="9712" x="1079500" y="2481263"/>
          <p14:tracePt t="9734" x="1120775" y="2405063"/>
          <p14:tracePt t="9745" x="1155700" y="2387600"/>
          <p14:tracePt t="9765" x="1206500" y="2344738"/>
          <p14:tracePt t="9775" x="1239838" y="2328863"/>
          <p14:tracePt t="9777" x="1257300" y="2319338"/>
          <p14:tracePt t="9791" x="1325563" y="2286000"/>
          <p14:tracePt t="9792" x="1343025" y="2278063"/>
          <p14:tracePt t="9809" x="1427163" y="2243138"/>
          <p14:tracePt t="9824" x="1503363" y="2235200"/>
          <p14:tracePt t="9828" x="1546225" y="2235200"/>
          <p14:tracePt t="9841" x="1606550" y="2227263"/>
          <p14:tracePt t="9856" x="1724025" y="2227263"/>
          <p14:tracePt t="9868" x="1817688" y="2227263"/>
          <p14:tracePt t="9888" x="1920875" y="2227263"/>
          <p14:tracePt t="9900" x="1962150" y="2260600"/>
          <p14:tracePt t="9925" x="1987550" y="2319338"/>
          <p14:tracePt t="9933" x="2005013" y="2379663"/>
          <p14:tracePt t="9950" x="1997075" y="2489200"/>
          <p14:tracePt t="9952" x="1997075" y="2516188"/>
          <p14:tracePt t="9964" x="1971675" y="2592388"/>
          <p14:tracePt t="9982" x="1893888" y="2676525"/>
          <p14:tracePt t="9993" x="1843088" y="2719388"/>
          <p14:tracePt t="10016" x="1716088" y="2762250"/>
          <p14:tracePt t="10025" x="1657350" y="2778125"/>
          <p14:tracePt t="10042" x="1512888" y="2787650"/>
          <p14:tracePt t="10057" x="1376363" y="2770188"/>
          <p14:tracePt t="10075" x="1206500" y="2711450"/>
          <p14:tracePt t="10089" x="1120775" y="2686050"/>
          <p14:tracePt t="10108" x="1036638" y="2625725"/>
          <p14:tracePt t="10119" x="1019175" y="2608263"/>
          <p14:tracePt t="10139" x="1011238" y="2516188"/>
          <p14:tracePt t="10149" x="1011238" y="2447925"/>
          <p14:tracePt t="10167" x="1011238" y="2354263"/>
          <p14:tracePt t="10169" x="1011238" y="2344738"/>
          <p14:tracePt t="10185" x="1069975" y="2278063"/>
          <p14:tracePt t="10204" x="1130300" y="2200275"/>
          <p14:tracePt t="10215" x="1173163" y="2184400"/>
          <p14:tracePt t="10216" x="1198563" y="2174875"/>
          <p14:tracePt t="10233" x="1290638" y="2116138"/>
          <p14:tracePt t="10245" x="1350963" y="2090738"/>
          <p14:tracePt t="10270" x="1462088" y="2047875"/>
          <p14:tracePt t="10272" x="1470025" y="2047875"/>
          <p14:tracePt t="10296" x="1597025" y="2047875"/>
          <p14:tracePt t="10308" x="1682750" y="2047875"/>
          <p14:tracePt t="10325" x="1801813" y="2047875"/>
          <p14:tracePt t="10338" x="1878013" y="2055813"/>
          <p14:tracePt t="10355" x="1903413" y="2124075"/>
          <p14:tracePt t="10358" x="1920875" y="2133600"/>
          <p14:tracePt t="10375" x="1962150" y="2227263"/>
          <p14:tracePt t="10386" x="1971675" y="2260600"/>
          <p14:tracePt t="10388" x="1979613" y="2293938"/>
          <p14:tracePt t="10402" x="2005013" y="2354263"/>
          <p14:tracePt t="10417" x="2005013" y="2438400"/>
          <p14:tracePt t="10436" x="2005013" y="2524125"/>
          <p14:tracePt t="10450" x="2005013" y="2549525"/>
          <p14:tracePt t="10462" x="1997075" y="2574925"/>
          <p14:tracePt t="10465" x="1987550" y="2574925"/>
          <p14:tracePt t="10481" x="1928813" y="2608263"/>
          <p14:tracePt t="10499" x="1885950" y="2608263"/>
          <p14:tracePt t="10500" x="1860550" y="2608263"/>
          <p14:tracePt t="10512" x="1801813" y="2617788"/>
          <p14:tracePt t="10528" x="1724025" y="2617788"/>
          <p14:tracePt t="10545" x="1657350" y="2617788"/>
          <p14:tracePt t="10556" x="1631950" y="2617788"/>
          <p14:tracePt t="10576" x="1614488" y="2617788"/>
          <p14:tracePt t="10620" x="1614488" y="2600325"/>
          <p14:tracePt t="10637" x="1614488" y="2582863"/>
          <p14:tracePt t="10669" x="1614488" y="2557463"/>
          <p14:tracePt t="10687" x="1622425" y="2557463"/>
          <p14:tracePt t="11386" x="1631950" y="2557463"/>
          <p14:tracePt t="11388" x="1639888" y="2557463"/>
          <p14:tracePt t="11399" x="1673225" y="2557463"/>
          <p14:tracePt t="11400" x="1690688" y="2557463"/>
          <p14:tracePt t="11418" x="1766888" y="2557463"/>
          <p14:tracePt t="11420" x="1776413" y="2557463"/>
          <p14:tracePt t="11431" x="1809750" y="2557463"/>
          <p14:tracePt t="11433" x="1817688" y="2557463"/>
          <p14:tracePt t="11450" x="1843088" y="2557463"/>
          <p14:tracePt t="11496" x="1852613" y="2557463"/>
          <p14:tracePt t="11512" x="1878013" y="2557463"/>
          <p14:tracePt t="11525" x="1903413" y="2557463"/>
          <p14:tracePt t="11549" x="1928813" y="2557463"/>
          <p14:tracePt t="11652" x="1936750" y="2566988"/>
          <p14:tracePt t="11790" x="1962150" y="2574925"/>
          <p14:tracePt t="11806" x="2012950" y="2608263"/>
          <p14:tracePt t="11826" x="2090738" y="2633663"/>
          <p14:tracePt t="11842" x="2106613" y="2643188"/>
          <p14:tracePt t="11853" x="2116138" y="2643188"/>
          <p14:tracePt t="11870" x="2157413" y="2651125"/>
          <p14:tracePt t="11872" x="2182813" y="2651125"/>
          <p14:tracePt t="11888" x="2260600" y="2686050"/>
          <p14:tracePt t="11910" x="2352675" y="2727325"/>
          <p14:tracePt t="11918" x="2370138" y="2736850"/>
          <p14:tracePt t="11935" x="2395538" y="2744788"/>
          <p14:tracePt t="11951" x="2413000" y="2762250"/>
          <p14:tracePt t="11964" x="2430463" y="2770188"/>
          <p14:tracePt t="11979" x="2438400" y="2778125"/>
          <p14:tracePt t="11980" x="2446338" y="2787650"/>
          <p14:tracePt t="12003" x="2514600" y="2813050"/>
          <p14:tracePt t="12016" x="2540000" y="2846388"/>
          <p14:tracePt t="12026" x="2557463" y="2855913"/>
          <p14:tracePt t="12044" x="2574925" y="2871788"/>
          <p14:tracePt t="12068" x="2625725" y="2906713"/>
          <p14:tracePt t="12095" x="2668588" y="2940050"/>
          <p14:tracePt t="12097" x="2684463" y="2940050"/>
          <p14:tracePt t="12104" x="2693988" y="2940050"/>
          <p14:tracePt t="12126" x="2701925" y="2974975"/>
          <p14:tracePt t="12128" x="2709863" y="2974975"/>
          <p14:tracePt t="12152" x="2727325" y="2990850"/>
          <p14:tracePt t="12170" x="2744788" y="3016250"/>
          <p14:tracePt t="12193" x="2770188" y="3033713"/>
          <p14:tracePt t="12201" x="2778125" y="3041650"/>
          <p14:tracePt t="12215" x="2786063" y="3059113"/>
          <p14:tracePt t="12228" x="2795588" y="3067050"/>
          <p14:tracePt t="13170" x="2820988" y="3067050"/>
          <p14:tracePt t="13181" x="2922588" y="3144838"/>
          <p14:tracePt t="13202" x="3117850" y="3271838"/>
          <p14:tracePt t="13204" x="3152775" y="3279775"/>
          <p14:tracePt t="13216" x="3211513" y="3322638"/>
          <p14:tracePt t="13227" x="3236913" y="3340100"/>
          <p14:tracePt t="13229" x="3244850" y="3355975"/>
          <p14:tracePt t="13245" x="3330575" y="3424238"/>
          <p14:tracePt t="13261" x="3432175" y="3543300"/>
          <p14:tracePt t="13264" x="3475038" y="3586163"/>
          <p14:tracePt t="13276" x="3594100" y="3697288"/>
          <p14:tracePt t="13296" x="3771900" y="3841750"/>
          <p14:tracePt t="13306" x="3840163" y="3883025"/>
          <p14:tracePt t="13328" x="3925888" y="3935413"/>
          <p14:tracePt t="13338" x="3933825" y="3951288"/>
          <p14:tracePt t="13356" x="3941763" y="3960813"/>
          <p14:tracePt t="13367" x="3959225" y="3960813"/>
          <p14:tracePt t="13392" x="4002088" y="3960813"/>
          <p14:tracePt t="13400" x="4010025" y="3968750"/>
          <p14:tracePt t="13417" x="4017963" y="3976688"/>
          <p14:tracePt t="13514" x="4044950" y="4019550"/>
          <p14:tracePt t="13515" x="4044950" y="4037013"/>
          <p14:tracePt t="13549" x="4086225" y="4079875"/>
          <p14:tracePt t="13560" x="4103688" y="4095750"/>
          <p14:tracePt t="13589" x="4103688" y="4121150"/>
          <p14:tracePt t="13606" x="4129088" y="4146550"/>
          <p14:tracePt t="13618" x="4146550" y="4171950"/>
          <p14:tracePt t="13645" x="4187825" y="4206875"/>
          <p14:tracePt t="13653" x="4197350" y="4214813"/>
          <p14:tracePt t="13669" x="4222750" y="4224338"/>
          <p14:tracePt t="13682" x="4230688" y="4232275"/>
          <p14:tracePt t="13684" x="4240213" y="4232275"/>
          <p14:tracePt t="13703" x="4273550" y="4257675"/>
          <p14:tracePt t="13712" x="4281488" y="4265613"/>
          <p14:tracePt t="13728" x="4298950" y="4275138"/>
          <p14:tracePt t="13747" x="4306888" y="4291013"/>
          <p14:tracePt t="13762" x="4306888" y="4300538"/>
          <p14:tracePt t="13784" x="4306888" y="4341813"/>
          <p14:tracePt t="13791" x="4306888" y="4359275"/>
          <p14:tracePt t="13808" x="4291013" y="4394200"/>
          <p14:tracePt t="13822" x="4273550" y="4419600"/>
          <p14:tracePt t="13825" x="4265613" y="4427538"/>
          <p14:tracePt t="13868" x="4222750" y="4460875"/>
          <p14:tracePt t="13888" x="4179888" y="4460875"/>
          <p14:tracePt t="13900" x="4137025" y="4460875"/>
          <p14:tracePt t="13922" x="4035425" y="4460875"/>
          <p14:tracePt t="13933" x="4010025" y="4460875"/>
          <p14:tracePt t="13935" x="3992563" y="4460875"/>
          <p14:tracePt t="13947" x="3967163" y="4460875"/>
          <p14:tracePt t="13966" x="3925888" y="4452938"/>
          <p14:tracePt t="13983" x="3900488" y="4435475"/>
          <p14:tracePt t="13994" x="3890963" y="4427538"/>
          <p14:tracePt t="14016" x="3822700" y="4368800"/>
          <p14:tracePt t="14026" x="3797300" y="4351338"/>
          <p14:tracePt t="14050" x="3756025" y="4308475"/>
          <p14:tracePt t="14059" x="3756025" y="4300538"/>
          <p14:tracePt t="14075" x="3756025" y="4275138"/>
          <p14:tracePt t="14088" x="3756025" y="4265613"/>
          <p14:tracePt t="14111" x="3756025" y="4214813"/>
          <p14:tracePt t="14119" x="3756025" y="4197350"/>
          <p14:tracePt t="14139" x="3756025" y="4181475"/>
          <p14:tracePt t="14171" x="3756025" y="4156075"/>
          <p14:tracePt t="14202" x="3756025" y="4138613"/>
          <p14:tracePt t="14212" x="3763963" y="4138613"/>
          <p14:tracePt t="14229" x="3771900" y="4138613"/>
          <p14:tracePt t="14399" x="3763963" y="4138613"/>
          <p14:tracePt t="14416" x="3756025" y="4138613"/>
          <p14:tracePt t="14433" x="3713163" y="4138613"/>
          <p14:tracePt t="14452" x="3670300" y="4138613"/>
          <p14:tracePt t="14463" x="3644900" y="4138613"/>
          <p14:tracePt t="14559" x="3703638" y="4105275"/>
          <p14:tracePt t="14577" x="3746500" y="4070350"/>
          <p14:tracePt t="14589" x="3763963" y="4052888"/>
          <p14:tracePt t="14608" x="3771900" y="4052888"/>
          <p14:tracePt t="14639" x="3789363" y="4052888"/>
          <p14:tracePt t="14711" x="3781425" y="4052888"/>
          <p14:tracePt t="14736" x="3763963" y="4079875"/>
          <p14:tracePt t="14747" x="3763963" y="4105275"/>
          <p14:tracePt t="14761" x="3763963" y="4164013"/>
          <p14:tracePt t="14779" x="3763963" y="4224338"/>
          <p14:tracePt t="14792" x="3763963" y="4257675"/>
          <p14:tracePt t="14793" x="3763963" y="4265613"/>
          <p14:tracePt t="14811" x="3771900" y="4275138"/>
          <p14:tracePt t="14825" x="3814763" y="4275138"/>
          <p14:tracePt t="14827" x="3832225" y="4275138"/>
          <p14:tracePt t="14837" x="3857625" y="4275138"/>
          <p14:tracePt t="14860" x="3941763" y="4214813"/>
          <p14:tracePt t="14869" x="3959225" y="4189413"/>
          <p14:tracePt t="14890" x="3959225" y="4113213"/>
          <p14:tracePt t="14899" x="3951288" y="4062413"/>
          <p14:tracePt t="14922" x="3848100" y="3968750"/>
          <p14:tracePt t="14930" x="3806825" y="3935413"/>
          <p14:tracePt t="14951" x="3636963" y="3900488"/>
          <p14:tracePt t="14965" x="3517900" y="3900488"/>
          <p14:tracePt t="14966" x="3475038" y="3900488"/>
          <p14:tracePt t="14976" x="3398838" y="3900488"/>
          <p14:tracePt t="14978" x="3373438" y="3900488"/>
          <p14:tracePt t="14997" x="3287713" y="3925888"/>
          <p14:tracePt t="15000" x="3270250" y="3951288"/>
          <p14:tracePt t="15012" x="3254375" y="3994150"/>
          <p14:tracePt t="15030" x="3228975" y="4095750"/>
          <p14:tracePt t="15041" x="3228975" y="4146550"/>
          <p14:tracePt t="15043" x="3228975" y="4171950"/>
          <p14:tracePt t="15055" x="3228975" y="4232275"/>
          <p14:tracePt t="15075" x="3305175" y="4291013"/>
          <p14:tracePt t="15088" x="3389313" y="4300538"/>
          <p14:tracePt t="15112" x="3559175" y="4308475"/>
          <p14:tracePt t="15120" x="3619500" y="4308475"/>
          <p14:tracePt t="15138" x="3721100" y="4308475"/>
          <p14:tracePt t="15150" x="3746500" y="4308475"/>
          <p14:tracePt t="15167" x="3789363" y="4275138"/>
          <p14:tracePt t="15183" x="3806825" y="4224338"/>
          <p14:tracePt t="15204" x="3832225" y="4130675"/>
          <p14:tracePt t="15216" x="3832225" y="4062413"/>
          <p14:tracePt t="15218" x="3832225" y="4044950"/>
          <p14:tracePt t="15228" x="3832225" y="4011613"/>
          <p14:tracePt t="15247" x="3832225" y="3943350"/>
          <p14:tracePt t="15269" x="3832225" y="3925888"/>
          <p14:tracePt t="15339" x="3832225" y="4002088"/>
          <p14:tracePt t="15356" x="3832225" y="4087813"/>
          <p14:tracePt t="15369" x="3832225" y="4138613"/>
          <p14:tracePt t="15370" x="3832225" y="4164013"/>
          <p14:tracePt t="15390" x="3832225" y="4214813"/>
          <p14:tracePt t="15403" x="3832225" y="4257675"/>
          <p14:tracePt t="15419" x="3832225" y="4300538"/>
          <p14:tracePt t="15431" x="3832225" y="4316413"/>
          <p14:tracePt t="15455" x="3832225" y="4351338"/>
          <p14:tracePt t="15463" x="3832225" y="4359275"/>
          <p14:tracePt t="15483" x="3832225" y="4402138"/>
          <p14:tracePt t="15494" x="3806825" y="4435475"/>
          <p14:tracePt t="15514" x="3721100" y="4478338"/>
          <p14:tracePt t="15525" x="3670300" y="4486275"/>
          <p14:tracePt t="15527" x="3644900" y="4486275"/>
          <p14:tracePt t="15551" x="3543300" y="4513263"/>
          <p14:tracePt t="15563" x="3482975" y="4521200"/>
          <p14:tracePt t="15575" x="3414713" y="4521200"/>
          <p14:tracePt t="15592" x="3313113" y="4521200"/>
          <p14:tracePt t="15594" x="3287713" y="4521200"/>
          <p14:tracePt t="15603" x="3244850" y="4521200"/>
          <p14:tracePt t="15619" x="3135313" y="4495800"/>
          <p14:tracePt t="15639" x="3049588" y="4470400"/>
          <p14:tracePt t="15656" x="3033713" y="4435475"/>
          <p14:tracePt t="15666" x="3033713" y="4402138"/>
          <p14:tracePt t="15687" x="3041650" y="4308475"/>
          <p14:tracePt t="15697" x="3041650" y="4283075"/>
          <p14:tracePt t="15702" x="3041650" y="4257675"/>
          <p14:tracePt t="15713" x="3049588" y="4232275"/>
          <p14:tracePt t="15732" x="3074988" y="4214813"/>
          <p14:tracePt t="15746" x="3135313" y="4214813"/>
          <p14:tracePt t="15764" x="3236913" y="4214813"/>
          <p14:tracePt t="15767" x="3262313" y="4214813"/>
          <p14:tracePt t="15776" x="3338513" y="4214813"/>
          <p14:tracePt t="15797" x="3475038" y="4224338"/>
          <p14:tracePt t="15799" x="3500438" y="4232275"/>
          <p14:tracePt t="15806" x="3551238" y="4257675"/>
          <p14:tracePt t="15829" x="3756025" y="4333875"/>
          <p14:tracePt t="15838" x="3848100" y="4359275"/>
          <p14:tracePt t="15858" x="4137025" y="4486275"/>
          <p14:tracePt t="15870" x="4256088" y="4564063"/>
          <p14:tracePt t="15889" x="4341813" y="4614863"/>
          <p14:tracePt t="15899" x="4384675" y="4648200"/>
          <p14:tracePt t="15925" x="4392613" y="4699000"/>
          <p14:tracePt t="15933" x="4392613" y="4716463"/>
          <p14:tracePt t="15935" x="4392613" y="4724400"/>
          <p14:tracePt t="15951" x="4392613" y="4759325"/>
          <p14:tracePt t="15964" x="4392613" y="4802188"/>
          <p14:tracePt t="15981" x="4392613" y="4827588"/>
          <p14:tracePt t="15983" x="4375150" y="4843463"/>
          <p14:tracePt t="15993" x="4367213" y="4852988"/>
          <p14:tracePt t="15994" x="4359275" y="4860925"/>
          <p14:tracePt t="16014" x="4324350" y="4894263"/>
          <p14:tracePt t="16025" x="4316413" y="4903788"/>
          <p14:tracePt t="16050" x="4273550" y="4903788"/>
          <p14:tracePt t="16058" x="4265613" y="4903788"/>
          <p14:tracePt t="16076" x="4230688" y="4903788"/>
          <p14:tracePt t="16088" x="4205288" y="4911725"/>
          <p14:tracePt t="16149" x="4197350" y="4911725"/>
          <p14:tracePt t="16151" x="4187825" y="4911725"/>
          <p14:tracePt t="16168" x="4162425" y="4903788"/>
          <p14:tracePt t="16185" x="4162425" y="4878388"/>
          <p14:tracePt t="16187" x="4162425" y="4868863"/>
          <p14:tracePt t="16201" x="4162425" y="4852988"/>
          <p14:tracePt t="16212" x="4162425" y="4827588"/>
          <p14:tracePt t="16230" x="4162425" y="4784725"/>
          <p14:tracePt t="16252" x="4162425" y="4741863"/>
          <p14:tracePt t="16262" x="4171950" y="4699000"/>
          <p14:tracePt t="16274" x="4187825" y="4665663"/>
          <p14:tracePt t="16291" x="4222750" y="4605338"/>
          <p14:tracePt t="16315" x="4273550" y="4521200"/>
          <p14:tracePt t="16326" x="4306888" y="4478338"/>
          <p14:tracePt t="16340" x="4349750" y="4445000"/>
          <p14:tracePt t="16342" x="4359275" y="4435475"/>
          <p14:tracePt t="16355" x="4400550" y="4402138"/>
          <p14:tracePt t="16387" x="4537075" y="4325938"/>
          <p14:tracePt t="16390" x="4554538" y="4325938"/>
          <p14:tracePt t="16401" x="4595813" y="4325938"/>
          <p14:tracePt t="16402" x="4613275" y="4325938"/>
          <p14:tracePt t="16420" x="4706938" y="4316413"/>
          <p14:tracePt t="16430" x="4791075" y="4308475"/>
          <p14:tracePt t="16456" x="4953000" y="4308475"/>
          <p14:tracePt t="16458" x="4978400" y="4308475"/>
          <p14:tracePt t="16466" x="5003800" y="4316413"/>
          <p14:tracePt t="16478" x="5038725" y="4359275"/>
          <p14:tracePt t="16499" x="5089525" y="4427538"/>
          <p14:tracePt t="16515" x="5122863" y="4513263"/>
          <p14:tracePt t="16526" x="5132388" y="4554538"/>
          <p14:tracePt t="16527" x="5132388" y="4589463"/>
          <p14:tracePt t="16540" x="5132388" y="4657725"/>
          <p14:tracePt t="16559" x="5132388" y="4759325"/>
          <p14:tracePt t="16581" x="5114925" y="4827588"/>
          <p14:tracePt t="16590" x="5089525" y="4827588"/>
          <p14:tracePt t="16604" x="5054600" y="4843463"/>
          <p14:tracePt t="16620" x="5029200" y="4860925"/>
          <p14:tracePt t="16651" x="4902200" y="4894263"/>
          <p14:tracePt t="16670" x="4775200" y="4911725"/>
          <p14:tracePt t="16683" x="4732338" y="4929188"/>
          <p14:tracePt t="16703" x="4673600" y="4929188"/>
          <p14:tracePt t="16705" x="4664075" y="4929188"/>
          <p14:tracePt t="16729" x="4656138" y="4929188"/>
          <p14:tracePt t="16747" x="4646613" y="4929188"/>
          <p14:tracePt t="16762" x="4621213" y="4929188"/>
          <p14:tracePt t="16785" x="4579938" y="4911725"/>
          <p14:tracePt t="16793" x="4579938" y="4903788"/>
          <p14:tracePt t="16807" x="4579938" y="4894263"/>
          <p14:tracePt t="16827" x="4579938" y="4868863"/>
          <p14:tracePt t="16839" x="4579938" y="4860925"/>
          <p14:tracePt t="16865" x="4562475" y="4827588"/>
          <p14:tracePt t="17153" x="4562475" y="4810125"/>
          <p14:tracePt t="17182" x="4570413" y="4810125"/>
          <p14:tracePt t="17216" x="4579938" y="4810125"/>
          <p14:tracePt t="17228" x="4579938" y="4792663"/>
          <p14:tracePt t="17244" x="4595813" y="4792663"/>
          <p14:tracePt t="17280" x="4595813" y="4784725"/>
          <p14:tracePt t="17291" x="4605338" y="4767263"/>
          <p14:tracePt t="17311" x="4613275" y="4749800"/>
          <p14:tracePt t="17327" x="4621213" y="4749800"/>
          <p14:tracePt t="17373" x="4621213" y="4741863"/>
          <p14:tracePt t="17388" x="4638675" y="4741863"/>
          <p14:tracePt t="17399" x="4656138" y="4741863"/>
          <p14:tracePt t="17417" x="4681538" y="4733925"/>
          <p14:tracePt t="17526" x="4681538" y="4724400"/>
          <p14:tracePt t="17528" x="4689475" y="4724400"/>
          <p14:tracePt t="17558" x="4699000" y="4708525"/>
          <p14:tracePt t="17639" x="4724400" y="4708525"/>
          <p14:tracePt t="17650" x="4732338" y="4699000"/>
          <p14:tracePt t="17671" x="4740275" y="4699000"/>
          <p14:tracePt t="17761" x="4749800" y="4699000"/>
          <p14:tracePt t="17762" x="4765675" y="4699000"/>
          <p14:tracePt t="18012" x="4775200" y="4683125"/>
          <p14:tracePt t="18029" x="4791075" y="4683125"/>
          <p14:tracePt t="18031" x="4808538" y="4665663"/>
          <p14:tracePt t="18043" x="4833938" y="4665663"/>
          <p14:tracePt t="18060" x="4868863" y="4665663"/>
          <p14:tracePt t="18062" x="4876800" y="4665663"/>
          <p14:tracePt t="18073" x="4894263" y="4665663"/>
          <p14:tracePt t="18091" x="4935538" y="4648200"/>
          <p14:tracePt t="18103" x="4962525" y="4648200"/>
          <p14:tracePt t="18123" x="5046663" y="4640263"/>
          <p14:tracePt t="18138" x="5165725" y="4622800"/>
          <p14:tracePt t="18151" x="5276850" y="4605338"/>
          <p14:tracePt t="18167" x="5421313" y="4572000"/>
          <p14:tracePt t="18181" x="5548313" y="4564063"/>
          <p14:tracePt t="18207" x="5700713" y="4538663"/>
          <p14:tracePt t="18215" x="5708650" y="4538663"/>
          <p14:tracePt t="18237" x="5761038" y="4521200"/>
          <p14:tracePt t="18239" x="5768975" y="4513263"/>
          <p14:tracePt t="18246" x="5794375" y="4513263"/>
          <p14:tracePt t="18248" x="5811838" y="4513263"/>
          <p14:tracePt t="18264" x="5895975" y="4478338"/>
          <p14:tracePt t="18266" x="5930900" y="4470400"/>
          <p14:tracePt t="18275" x="5997575" y="4445000"/>
          <p14:tracePt t="18293" x="6142038" y="4394200"/>
          <p14:tracePt t="18295" x="6176963" y="4384675"/>
          <p14:tracePt t="18305" x="6253163" y="4384675"/>
          <p14:tracePt t="18329" x="6430963" y="4341813"/>
          <p14:tracePt t="18330" x="6473825" y="4341813"/>
          <p14:tracePt t="18338" x="6559550" y="4316413"/>
          <p14:tracePt t="18352" x="6745288" y="4300538"/>
          <p14:tracePt t="18354" x="6805613" y="4283075"/>
          <p14:tracePt t="18373" x="7059613" y="4265613"/>
          <p14:tracePt t="18375" x="7112000" y="4257675"/>
          <p14:tracePt t="18388" x="7246938" y="4240213"/>
          <p14:tracePt t="18400" x="7297738" y="4224338"/>
          <p14:tracePt t="18418" x="7323138" y="4214813"/>
          <p14:tracePt t="18437" x="7366000" y="4189413"/>
          <p14:tracePt t="18448" x="7373938" y="4189413"/>
          <p14:tracePt t="18452" x="7373938" y="4181475"/>
          <p14:tracePt t="18462" x="7416800" y="4171950"/>
          <p14:tracePt t="18483" x="7493000" y="4138613"/>
          <p14:tracePt t="18495" x="7535863" y="4113213"/>
          <p14:tracePt t="18517" x="7578725" y="4105275"/>
          <p14:tracePt t="18527" x="7586663" y="4105275"/>
          <p14:tracePt t="18540" x="7586663" y="4095750"/>
          <p14:tracePt t="18542" x="7596188" y="4095750"/>
          <p14:tracePt t="18590" x="7621588" y="4095750"/>
          <p14:tracePt t="18607" x="7629525" y="4095750"/>
          <p14:tracePt t="18621" x="7637463" y="4095750"/>
          <p14:tracePt t="18623" x="7654925" y="4095750"/>
          <p14:tracePt t="18637" x="7680325" y="4095750"/>
          <p14:tracePt t="18658" x="7723188" y="4095750"/>
          <p14:tracePt t="18671" x="7740650" y="4095750"/>
          <p14:tracePt t="18682" x="7756525" y="4095750"/>
          <p14:tracePt t="18702" x="7807325" y="4095750"/>
          <p14:tracePt t="18714" x="7842250" y="4095750"/>
          <p14:tracePt t="18728" x="7867650" y="4095750"/>
          <p14:tracePt t="18751" x="7885113" y="4095750"/>
          <p14:tracePt t="19201" x="7893050" y="4095750"/>
          <p14:tracePt t="19214" x="7918450" y="4087813"/>
          <p14:tracePt t="19233" x="7926388" y="4087813"/>
          <p14:tracePt t="19244" x="7951788" y="4070350"/>
          <p14:tracePt t="19263" x="7969250" y="4062413"/>
          <p14:tracePt t="19300" x="8012113" y="4052888"/>
          <p14:tracePt t="19308" x="8020050" y="4052888"/>
          <p14:tracePt t="19326" x="8062913" y="4044950"/>
          <p14:tracePt t="19338" x="8088313" y="4044950"/>
          <p14:tracePt t="19420" x="8088313" y="4027488"/>
          <p14:tracePt t="19431" x="8096250" y="4027488"/>
          <p14:tracePt t="20308" x="8105775" y="4027488"/>
          <p14:tracePt t="20326" x="8121650" y="4027488"/>
          <p14:tracePt t="20403" x="8139113" y="4027488"/>
          <p14:tracePt t="20415" x="8147050" y="4027488"/>
          <p14:tracePt t="20432" x="8164513" y="4027488"/>
          <p14:tracePt t="20449" x="8189913" y="4027488"/>
          <p14:tracePt t="20453" x="8207375" y="4027488"/>
          <p14:tracePt t="20513" x="8215313" y="4027488"/>
          <p14:tracePt t="20555" x="8224838" y="4027488"/>
          <p14:tracePt t="20575" x="8250238" y="4027488"/>
          <p14:tracePt t="20592" x="8266113" y="4027488"/>
          <p14:tracePt t="20620" x="8275638" y="4027488"/>
          <p14:tracePt t="20651" x="8291513" y="4027488"/>
          <p14:tracePt t="20669" x="8301038" y="4027488"/>
          <p14:tracePt t="20711" x="8308975" y="4027488"/>
          <p14:tracePt t="20731" x="8318500" y="4027488"/>
          <p14:tracePt t="20743" x="8334375" y="4027488"/>
          <p14:tracePt t="20769" x="8359775" y="4027488"/>
          <p14:tracePt t="20891" x="8343900" y="4027488"/>
          <p14:tracePt t="20899" x="8318500" y="4027488"/>
          <p14:tracePt t="20916" x="8275638" y="4027488"/>
          <p14:tracePt t="20936" x="8224838" y="4027488"/>
          <p14:tracePt t="20953" x="8189913" y="4037013"/>
          <p14:tracePt t="20966" x="8156575" y="4037013"/>
          <p14:tracePt t="20979" x="8139113" y="4052888"/>
          <p14:tracePt t="20995" x="8105775" y="4052888"/>
          <p14:tracePt t="21015" x="8054975" y="4052888"/>
          <p14:tracePt t="21024" x="8045450" y="4052888"/>
          <p14:tracePt t="21045" x="8012113" y="4052888"/>
          <p14:tracePt t="21154" x="8062913" y="4052888"/>
          <p14:tracePt t="21168" x="8105775" y="4052888"/>
          <p14:tracePt t="21180" x="8174038" y="4044950"/>
          <p14:tracePt t="21182" x="8189913" y="4044950"/>
          <p14:tracePt t="21206" x="8318500" y="4027488"/>
          <p14:tracePt t="21218" x="8385175" y="4027488"/>
          <p14:tracePt t="21231" x="8470900" y="4027488"/>
          <p14:tracePt t="21243" x="8521700" y="4027488"/>
          <p14:tracePt t="21263" x="8589963" y="4027488"/>
          <p14:tracePt t="21274" x="8597900" y="4027488"/>
          <p14:tracePt t="21291" x="8615363" y="4027488"/>
          <p14:tracePt t="21326" x="8640763" y="4027488"/>
          <p14:tracePt t="21338" x="8648700" y="4027488"/>
          <p14:tracePt t="21433" x="8623300" y="4027488"/>
          <p14:tracePt t="21447" x="8605838" y="4027488"/>
          <p14:tracePt t="21466" x="8580438" y="4037013"/>
          <p14:tracePt t="21478" x="8572500" y="4037013"/>
          <p14:tracePt t="21509" x="8513763" y="4037013"/>
          <p14:tracePt t="21512" x="8496300" y="4037013"/>
          <p14:tracePt t="21530" x="8410575" y="4052888"/>
          <p14:tracePt t="21543" x="8385175" y="4052888"/>
          <p14:tracePt t="21570" x="8359775" y="4052888"/>
          <p14:tracePt t="22025" x="8377238" y="4052888"/>
          <p14:tracePt t="22072" x="8394700" y="4052888"/>
          <p14:tracePt t="22104" x="8402638" y="4052888"/>
          <p14:tracePt t="22123" x="8428038" y="4052888"/>
          <p14:tracePt t="22138" x="8435975" y="4052888"/>
          <p14:tracePt t="22150" x="8445500" y="4052888"/>
          <p14:tracePt t="22215" x="8462963" y="4052888"/>
          <p14:tracePt t="22216" x="8470900" y="4052888"/>
          <p14:tracePt t="22228" x="8488363" y="4052888"/>
          <p14:tracePt t="22248" x="8513763" y="4052888"/>
          <p14:tracePt t="22249" x="8521700" y="4052888"/>
          <p14:tracePt t="22275" x="8529638" y="4052888"/>
          <p14:tracePt t="22324" x="8555038" y="4052888"/>
          <p14:tracePt t="22337" x="8572500" y="4052888"/>
          <p14:tracePt t="22355" x="8615363" y="4052888"/>
          <p14:tracePt t="22461" x="8632825" y="4052888"/>
          <p14:tracePt t="22477" x="8640763" y="4052888"/>
          <p14:tracePt t="22496" x="8648700" y="4052888"/>
          <p14:tracePt t="22515" x="8683625" y="4052888"/>
          <p14:tracePt t="22517" x="8691563" y="4052888"/>
          <p14:tracePt t="22526" x="8699500" y="4052888"/>
          <p14:tracePt t="22543" x="8742363" y="4052888"/>
          <p14:tracePt t="22558" x="8767763" y="4052888"/>
          <p14:tracePt t="22579" x="8777288" y="4052888"/>
          <p14:tracePt t="22892" x="8785225" y="4052888"/>
          <p14:tracePt t="24435" x="8750300" y="4052888"/>
          <p14:tracePt t="24437" x="8742363" y="4052888"/>
          <p14:tracePt t="24452" x="8709025" y="4052888"/>
          <p14:tracePt t="24455" x="8699500" y="4052888"/>
          <p14:tracePt t="24480" x="8683625" y="4052888"/>
          <p14:tracePt t="24493" x="8666163" y="4052888"/>
          <p14:tracePt t="24513" x="8648700" y="4052888"/>
          <p14:tracePt t="24526" x="8640763" y="4052888"/>
          <p14:tracePt t="24542" x="8605838" y="4052888"/>
          <p14:tracePt t="24545" x="8597900" y="4052888"/>
          <p14:tracePt t="24556" x="8572500" y="4052888"/>
          <p14:tracePt t="24575" x="8564563" y="4052888"/>
          <p14:tracePt t="24591" x="8539163" y="4052888"/>
          <p14:tracePt t="24601" x="8529638" y="4052888"/>
          <p14:tracePt t="24618" x="8496300" y="4052888"/>
          <p14:tracePt t="24638" x="8453438" y="4052888"/>
          <p14:tracePt t="24650" x="8435975" y="4052888"/>
          <p14:tracePt t="24673" x="8428038" y="4052888"/>
          <p14:tracePt t="24700" x="8410575" y="4052888"/>
          <p14:tracePt t="24732" x="8359775" y="4052888"/>
          <p14:tracePt t="24744" x="8343900" y="4052888"/>
          <p14:tracePt t="24767" x="8318500" y="4052888"/>
          <p14:tracePt t="24780" x="8301038" y="4052888"/>
          <p14:tracePt t="24827" x="8283575" y="4052888"/>
          <p14:tracePt t="24871" x="8275638" y="4052888"/>
          <p14:tracePt t="24887" x="8266113" y="4052888"/>
          <p14:tracePt t="24899" x="8258175" y="4052888"/>
          <p14:tracePt t="24933" x="8232775" y="4052888"/>
          <p14:tracePt t="24952" x="8224838" y="4052888"/>
          <p14:tracePt t="24968" x="8199438" y="4052888"/>
          <p14:tracePt t="24980" x="8189913" y="4052888"/>
          <p14:tracePt t="24998" x="8189913" y="4062413"/>
          <p14:tracePt t="25012" x="8181975" y="4087813"/>
          <p14:tracePt t="25060" x="8181975" y="4105275"/>
          <p14:tracePt t="25090" x="8174038" y="4105275"/>
          <p14:tracePt t="25116" x="8156575" y="4130675"/>
          <p14:tracePt t="25136" x="8156575" y="4138613"/>
          <p14:tracePt t="25158" x="8156575" y="4164013"/>
          <p14:tracePt t="25166" x="8147050" y="4171950"/>
          <p14:tracePt t="25180" x="8147050" y="4189413"/>
          <p14:tracePt t="25197" x="8147050" y="4206875"/>
          <p14:tracePt t="25228" x="8147050" y="4257675"/>
          <p14:tracePt t="25247" x="8147050" y="4275138"/>
          <p14:tracePt t="25249" x="8147050" y="4291013"/>
          <p14:tracePt t="25262" x="8147050" y="4300538"/>
          <p14:tracePt t="25277" x="8147050" y="4316413"/>
          <p14:tracePt t="25306" x="8164513" y="4333875"/>
          <p14:tracePt t="25328" x="8156575" y="4351338"/>
          <p14:tracePt t="25341" x="8139113" y="4359275"/>
          <p14:tracePt t="25352" x="8105775" y="4394200"/>
          <p14:tracePt t="25370" x="8054975" y="4419600"/>
          <p14:tracePt t="25387" x="8045450" y="4435475"/>
          <p14:tracePt t="25389" x="8029575" y="4435475"/>
          <p14:tracePt t="25402" x="8020050" y="4435475"/>
          <p14:tracePt t="25404" x="8012113" y="4445000"/>
          <p14:tracePt t="25416" x="7977188" y="4445000"/>
          <p14:tracePt t="25437" x="7875588" y="4445000"/>
          <p14:tracePt t="25451" x="7799388" y="4445000"/>
          <p14:tracePt t="25453" x="7773988" y="4445000"/>
          <p14:tracePt t="25464" x="7731125" y="4445000"/>
          <p14:tracePt t="25479" x="7723188" y="4445000"/>
          <p14:tracePt t="25525" x="7715250" y="4445000"/>
          <p14:tracePt t="25543" x="7705725" y="4410075"/>
          <p14:tracePt t="25545" x="7705725" y="4402138"/>
          <p14:tracePt t="25557" x="7705725" y="4368800"/>
          <p14:tracePt t="25582" x="7705725" y="4316413"/>
          <p14:tracePt t="25593" x="7705725" y="4300538"/>
          <p14:tracePt t="25604" x="7705725" y="4275138"/>
          <p14:tracePt t="25625" x="7723188" y="4214813"/>
          <p14:tracePt t="25638" x="7791450" y="4171950"/>
          <p14:tracePt t="25654" x="7875588" y="4113213"/>
          <p14:tracePt t="25668" x="7951788" y="4062413"/>
          <p14:tracePt t="25694" x="8080375" y="4019550"/>
          <p14:tracePt t="25697" x="8096250" y="4019550"/>
          <p14:tracePt t="25717" x="8258175" y="3986213"/>
          <p14:tracePt t="25727" x="8334375" y="3986213"/>
          <p14:tracePt t="25729" x="8377238" y="3976688"/>
          <p14:tracePt t="25745" x="8478838" y="3968750"/>
          <p14:tracePt t="25764" x="8564563" y="3968750"/>
          <p14:tracePt t="25778" x="8597900" y="3968750"/>
          <p14:tracePt t="25791" x="8632825" y="3968750"/>
          <p14:tracePt t="25793" x="8648700" y="3968750"/>
          <p14:tracePt t="25809" x="8691563" y="3968750"/>
          <p14:tracePt t="25825" x="8759825" y="3976688"/>
          <p14:tracePt t="25839" x="8785225" y="4011613"/>
          <p14:tracePt t="25840" x="8802688" y="4019550"/>
          <p14:tracePt t="25854" x="8828088" y="4052888"/>
          <p14:tracePt t="25872" x="8853488" y="4095750"/>
          <p14:tracePt t="25888" x="8861425" y="4130675"/>
          <p14:tracePt t="25901" x="8861425" y="4164013"/>
          <p14:tracePt t="25920" x="8861425" y="4224338"/>
          <p14:tracePt t="25933" x="8861425" y="4265613"/>
          <p14:tracePt t="25958" x="8836025" y="4333875"/>
          <p14:tracePt t="25966" x="8836025" y="4341813"/>
          <p14:tracePt t="25980" x="8793163" y="4376738"/>
          <p14:tracePt t="25993" x="8785225" y="4384675"/>
          <p14:tracePt t="26012" x="8724900" y="4402138"/>
          <p14:tracePt t="26025" x="8683625" y="4419600"/>
          <p14:tracePt t="26048" x="8580438" y="4445000"/>
          <p14:tracePt t="26056" x="8539163" y="4460875"/>
          <p14:tracePt t="26077" x="8435975" y="4486275"/>
          <p14:tracePt t="26090" x="8369300" y="4503738"/>
          <p14:tracePt t="26108" x="8275638" y="4503738"/>
          <p14:tracePt t="26120" x="8215313" y="4503738"/>
          <p14:tracePt t="26137" x="8156575" y="4495800"/>
          <p14:tracePt t="26162" x="8070850" y="4470400"/>
          <p14:tracePt t="26165" x="8062913" y="4470400"/>
          <p14:tracePt t="26183" x="8020050" y="4445000"/>
          <p14:tracePt t="26201" x="7986713" y="4427538"/>
          <p14:tracePt t="26214" x="7977188" y="4402138"/>
          <p14:tracePt t="26227" x="7969250" y="4384675"/>
          <p14:tracePt t="26247" x="7969250" y="4325938"/>
          <p14:tracePt t="26262" x="7969250" y="4308475"/>
          <p14:tracePt t="26274" x="7969250" y="4283075"/>
          <p14:tracePt t="26291" x="7969250" y="4240213"/>
          <p14:tracePt t="26292" x="7977188" y="4232275"/>
          <p14:tracePt t="26314" x="8037513" y="4181475"/>
          <p14:tracePt t="26328" x="8096250" y="4138613"/>
          <p14:tracePt t="26340" x="8139113" y="4113213"/>
          <p14:tracePt t="26356" x="8215313" y="4087813"/>
          <p14:tracePt t="26368" x="8275638" y="4087813"/>
          <p14:tracePt t="26387" x="8359775" y="4062413"/>
          <p14:tracePt t="26389" x="8385175" y="4062413"/>
          <p14:tracePt t="26401" x="8428038" y="4062413"/>
          <p14:tracePt t="26421" x="8470900" y="4052888"/>
          <p14:tracePt t="26434" x="8478838" y="4052888"/>
          <p14:tracePt t="26454" x="8547100" y="4052888"/>
          <p14:tracePt t="26463" x="8555038" y="4052888"/>
          <p14:tracePt t="26477" x="8564563" y="4052888"/>
          <p14:tracePt t="26498" x="8589963" y="4052888"/>
          <p14:tracePt t="26513" x="8597900" y="4087813"/>
          <p14:tracePt t="26525" x="8597900" y="4121150"/>
          <p14:tracePt t="26549" x="8597900" y="4189413"/>
          <p14:tracePt t="26557" x="8597900" y="4214813"/>
          <p14:tracePt t="26581" x="8597900" y="4265613"/>
          <p14:tracePt t="26589" x="8597900" y="4291013"/>
          <p14:tracePt t="26609" x="8597900" y="4308475"/>
          <p14:tracePt t="26621" x="8597900" y="4316413"/>
          <p14:tracePt t="26636" x="8580438" y="4341813"/>
          <p14:tracePt t="26666" x="8564563" y="4341813"/>
          <p14:tracePt t="26685" x="8521700" y="4341813"/>
          <p14:tracePt t="26702" x="8488363" y="4341813"/>
          <p14:tracePt t="26704" x="8478838" y="4351338"/>
          <p14:tracePt t="26714" x="8470900" y="4359275"/>
          <p14:tracePt t="26727" x="8445500" y="4376738"/>
          <p14:tracePt t="26744" x="8435975" y="4376738"/>
          <p14:tracePt t="26768" x="8410575" y="4376738"/>
          <p14:tracePt t="26809" x="8385175" y="4376738"/>
          <p14:tracePt t="26826" x="8359775" y="4376738"/>
          <p14:tracePt t="26837" x="8351838" y="4376738"/>
          <p14:tracePt t="26903" x="8343900" y="4368800"/>
          <p14:tracePt t="26915" x="8326438" y="4368800"/>
          <p14:tracePt t="26951" x="8318500" y="4359275"/>
          <p14:tracePt t="26996" x="8318500" y="4351338"/>
          <p14:tracePt t="27016" x="8318500" y="4325938"/>
          <p14:tracePt t="27024" x="8334375" y="4316413"/>
          <p14:tracePt t="27042" x="8359775" y="4316413"/>
          <p14:tracePt t="27044" x="8377238" y="4316413"/>
          <p14:tracePt t="27061" x="8435975" y="4316413"/>
          <p14:tracePt t="27076" x="8513763" y="4316413"/>
          <p14:tracePt t="27090" x="8547100" y="4316413"/>
          <p14:tracePt t="27105" x="8555038" y="4316413"/>
          <p14:tracePt t="27150" x="8564563" y="4316413"/>
          <p14:tracePt t="27167" x="8572500" y="4333875"/>
          <p14:tracePt t="27186" x="8572500" y="4359275"/>
          <p14:tracePt t="27201" x="8572500" y="4384675"/>
          <p14:tracePt t="27213" x="8572500" y="4394200"/>
          <p14:tracePt t="27228" x="8564563" y="4427538"/>
          <p14:tracePt t="27248" x="8521700" y="4435475"/>
          <p14:tracePt t="27263" x="8496300" y="4445000"/>
          <p14:tracePt t="27275" x="8453438" y="4445000"/>
          <p14:tracePt t="27292" x="8385175" y="4470400"/>
          <p14:tracePt t="27315" x="8318500" y="4470400"/>
          <p14:tracePt t="27328" x="8266113" y="4470400"/>
          <p14:tracePt t="27340" x="8232775" y="4470400"/>
          <p14:tracePt t="27352" x="8199438" y="4470400"/>
          <p14:tracePt t="27371" x="8131175" y="4470400"/>
          <p14:tracePt t="27373" x="8113713" y="4470400"/>
          <p14:tracePt t="27388" x="8054975" y="4470400"/>
          <p14:tracePt t="27401" x="8004175" y="4470400"/>
          <p14:tracePt t="27429" x="7961313" y="4470400"/>
          <p14:tracePt t="27451" x="7943850" y="4470400"/>
          <p14:tracePt t="27465" x="7926388" y="4470400"/>
          <p14:tracePt t="27477" x="7900988" y="4470400"/>
          <p14:tracePt t="27501" x="7875588" y="4470400"/>
          <p14:tracePt t="27623" x="7910513" y="4470400"/>
          <p14:tracePt t="27625" x="7918450" y="4470400"/>
          <p14:tracePt t="27637" x="7977188" y="4470400"/>
          <p14:tracePt t="27650" x="8045450" y="4470400"/>
          <p14:tracePt t="27666" x="8131175" y="4470400"/>
          <p14:tracePt t="27688" x="8215313" y="4470400"/>
          <p14:tracePt t="27718" x="8215313" y="4478338"/>
          <p14:tracePt t="27728" x="8224838" y="4486275"/>
          <p14:tracePt t="27753" x="8224838" y="4513263"/>
          <p14:tracePt t="27762" x="8224838" y="4521200"/>
          <p14:tracePt t="27794" x="8215313" y="4546600"/>
          <p14:tracePt t="27819" x="8096250" y="4554538"/>
          <p14:tracePt t="27821" x="8062913" y="4554538"/>
          <p14:tracePt t="27828" x="8012113" y="4554538"/>
          <p14:tracePt t="27839" x="7961313" y="4554538"/>
          <p14:tracePt t="27840" x="7935913" y="4554538"/>
          <p14:tracePt t="27861" x="7842250" y="4564063"/>
          <p14:tracePt t="27869" x="7807325" y="4564063"/>
          <p14:tracePt t="27887" x="7723188" y="4564063"/>
          <p14:tracePt t="27900" x="7662863" y="4564063"/>
          <p14:tracePt t="27917" x="7578725" y="4564063"/>
          <p14:tracePt t="27932" x="7502525" y="4564063"/>
          <p14:tracePt t="27951" x="7459663" y="4564063"/>
          <p14:tracePt t="28072" x="7451725" y="4554538"/>
          <p14:tracePt t="28124" x="7502525" y="4554538"/>
          <p14:tracePt t="28138" x="7545388" y="4554538"/>
          <p14:tracePt t="28151" x="7596188" y="4554538"/>
          <p14:tracePt t="28170" x="7697788" y="4554538"/>
          <p14:tracePt t="28183" x="7756525" y="4564063"/>
          <p14:tracePt t="28197" x="7850188" y="4564063"/>
          <p14:tracePt t="28218" x="7951788" y="4564063"/>
          <p14:tracePt t="28228" x="7977188" y="4589463"/>
          <p14:tracePt t="28248" x="8020050" y="4597400"/>
          <p14:tracePt t="28262" x="8045450" y="4597400"/>
          <p14:tracePt t="28275" x="8080375" y="4597400"/>
          <p14:tracePt t="28292" x="8131175" y="4597400"/>
          <p14:tracePt t="28310" x="8139113" y="4597400"/>
          <p14:tracePt t="28370" x="8105775" y="4597400"/>
          <p14:tracePt t="28389" x="8020050" y="4597400"/>
          <p14:tracePt t="28401" x="7969250" y="4597400"/>
          <p14:tracePt t="28421" x="7850188" y="4597400"/>
          <p14:tracePt t="28433" x="7766050" y="4597400"/>
          <p14:tracePt t="28449" x="7672388" y="4597400"/>
          <p14:tracePt t="28466" x="7586663" y="4597400"/>
          <p14:tracePt t="28478" x="7545388" y="4597400"/>
          <p14:tracePt t="28501" x="7535863" y="4597400"/>
          <p14:tracePt t="28604" x="7586663" y="4614863"/>
          <p14:tracePt t="28618" x="7672388" y="4614863"/>
          <p14:tracePt t="28638" x="7842250" y="4614863"/>
          <p14:tracePt t="28651" x="7994650" y="4614863"/>
          <p14:tracePt t="28669" x="8164513" y="4614863"/>
          <p14:tracePt t="28682" x="8301038" y="4614863"/>
          <p14:tracePt t="28702" x="8504238" y="4614863"/>
          <p14:tracePt t="28715" x="8615363" y="4614863"/>
          <p14:tracePt t="28716" x="8658225" y="4614863"/>
          <p14:tracePt t="28728" x="8759825" y="4630738"/>
          <p14:tracePt t="28742" x="8802688" y="4630738"/>
          <p14:tracePt t="28762" x="8828088" y="4630738"/>
          <p14:tracePt t="28775" x="8843963" y="4640263"/>
          <p14:tracePt t="28776" x="8843963" y="4648200"/>
          <p14:tracePt t="28796" x="8853488" y="4648200"/>
          <p14:tracePt t="28853" x="8853488" y="4657725"/>
          <p14:tracePt t="28873" x="8793163" y="4683125"/>
          <p14:tracePt t="28888" x="8709025" y="4699000"/>
          <p14:tracePt t="28902" x="8648700" y="4716463"/>
          <p14:tracePt t="28920" x="8496300" y="4716463"/>
          <p14:tracePt t="28935" x="8402638" y="4716463"/>
          <p14:tracePt t="28936" x="8359775" y="4716463"/>
          <p14:tracePt t="28953" x="8232775" y="4716463"/>
          <p14:tracePt t="28964" x="8147050" y="4716463"/>
          <p14:tracePt t="28981" x="8062913" y="4716463"/>
          <p14:tracePt t="28996" x="8004175" y="4716463"/>
          <p14:tracePt t="29013" x="7961313" y="4733925"/>
          <p14:tracePt t="29026" x="7943850" y="4741863"/>
          <p14:tracePt t="29122" x="7951788" y="4741863"/>
          <p14:tracePt t="29139" x="8020050" y="4741863"/>
          <p14:tracePt t="29140" x="8045450" y="4741863"/>
          <p14:tracePt t="29152" x="8105775" y="4741863"/>
          <p14:tracePt t="29165" x="8189913" y="4741863"/>
          <p14:tracePt t="29185" x="8318500" y="4741863"/>
          <p14:tracePt t="29202" x="8377238" y="4741863"/>
          <p14:tracePt t="29265" x="8394700" y="4741863"/>
          <p14:tracePt t="29357" x="8343900" y="4741863"/>
          <p14:tracePt t="29369" x="8275638" y="4741863"/>
          <p14:tracePt t="29390" x="8181975" y="4741863"/>
          <p14:tracePt t="29402" x="8105775" y="4741863"/>
          <p14:tracePt t="29415" x="8045450" y="4741863"/>
          <p14:tracePt t="29416" x="8012113" y="4741863"/>
          <p14:tracePt t="29435" x="7918450" y="4741863"/>
          <p14:tracePt t="29437" x="7893050" y="4741863"/>
          <p14:tracePt t="29450" x="7816850" y="4741863"/>
          <p14:tracePt t="29452" x="7799388" y="4741863"/>
          <p14:tracePt t="29464" x="7748588" y="4741863"/>
          <p14:tracePt t="29479" x="7723188" y="4741863"/>
          <p14:tracePt t="29588" x="7756525" y="4741863"/>
          <p14:tracePt t="29606" x="7824788" y="4741863"/>
          <p14:tracePt t="29608" x="7842250" y="4741863"/>
          <p14:tracePt t="29618" x="7867650" y="4741863"/>
          <p14:tracePt t="29640" x="7918450" y="4741863"/>
          <p14:tracePt t="29649" x="7926388" y="4741863"/>
          <p14:tracePt t="29684" x="7935913" y="4741863"/>
          <p14:tracePt t="29697" x="7951788" y="4741863"/>
          <p14:tracePt t="29713" x="7977188" y="4741863"/>
          <p14:tracePt t="29731" x="8012113" y="4741863"/>
          <p14:tracePt t="29733" x="8020050" y="4741863"/>
          <p14:tracePt t="29744" x="8045450" y="4741863"/>
          <p14:tracePt t="29763" x="8062913" y="4741863"/>
          <p14:tracePt t="29774" x="8088313" y="4741863"/>
          <p14:tracePt t="29795" x="8131175" y="4741863"/>
          <p14:tracePt t="29796" x="8147050" y="4741863"/>
          <p14:tracePt t="29808" x="8189913" y="4741863"/>
          <p14:tracePt t="29829" x="8224838" y="4741863"/>
          <p14:tracePt t="29837" x="8232775" y="4741863"/>
          <p14:tracePt t="29861" x="8266113" y="4741863"/>
          <p14:tracePt t="30121" x="8275638" y="4741863"/>
          <p14:tracePt t="30155" x="8275638" y="4724400"/>
          <p14:tracePt t="30167" x="8291513" y="4708525"/>
          <p14:tracePt t="30186" x="8308975" y="4691063"/>
          <p14:tracePt t="30197" x="8318500" y="4683125"/>
          <p14:tracePt t="30200" x="8334375" y="4665663"/>
          <p14:tracePt t="30211" x="8351838" y="4648200"/>
          <p14:tracePt t="30214" x="8359775" y="4648200"/>
          <p14:tracePt t="30231" x="8377238" y="4622800"/>
          <p14:tracePt t="30246" x="8385175" y="4614863"/>
          <p14:tracePt t="30262" x="8394700" y="4614863"/>
          <p14:tracePt t="30290" x="8420100" y="4605338"/>
          <p14:tracePt t="30329" x="8428038" y="4597400"/>
          <p14:tracePt t="30388" x="8435975" y="4597400"/>
          <p14:tracePt t="30422" x="8462963" y="4597400"/>
          <p14:tracePt t="30434" x="8478838" y="4597400"/>
          <p14:tracePt t="30450" x="8504238" y="4597400"/>
          <p14:tracePt t="30461" x="8521700" y="4597400"/>
          <p14:tracePt t="30494" x="8529638" y="4597400"/>
          <p14:tracePt t="30514" x="8555038" y="4597400"/>
          <p14:tracePt t="30542" x="8589963" y="4597400"/>
          <p14:tracePt t="30560" x="8597900" y="4597400"/>
          <p14:tracePt t="30576" x="8605838" y="4597400"/>
          <p14:tracePt t="30589" x="8615363" y="4597400"/>
          <p14:tracePt t="30616" x="8632825" y="4597400"/>
          <p14:tracePt t="30638" x="8648700" y="4597400"/>
          <p14:tracePt t="30653" x="8658225" y="4597400"/>
          <p14:tracePt t="30666" x="8674100" y="4597400"/>
          <p14:tracePt t="30689" x="8683625" y="4597400"/>
          <p14:tracePt t="30702" x="8691563" y="4597400"/>
          <p14:tracePt t="31539" x="8666163" y="4597400"/>
          <p14:tracePt t="31619" x="8648700" y="4597400"/>
          <p14:tracePt t="31637" x="8640763" y="4597400"/>
          <p14:tracePt t="31681" x="8623300" y="4597400"/>
          <p14:tracePt t="31682" x="8623300" y="4605338"/>
          <p14:tracePt t="31702" x="8605838" y="4614863"/>
          <p14:tracePt t="31714" x="8605838" y="4630738"/>
          <p14:tracePt t="31747" x="8605838" y="4640263"/>
          <p14:tracePt t="31783" x="8597900" y="4648200"/>
          <p14:tracePt t="31806" x="8580438" y="4648200"/>
          <p14:tracePt t="31826" x="8572500" y="4673600"/>
          <p14:tracePt t="31873" x="8564563" y="4683125"/>
          <p14:tracePt t="31902" x="8555038" y="4683125"/>
          <p14:tracePt t="31918" x="8539163" y="4691063"/>
          <p14:tracePt t="31931" x="8539163" y="4699000"/>
          <p14:tracePt t="31951" x="8539163" y="4716463"/>
          <p14:tracePt t="31966" x="8539163" y="4724400"/>
          <p14:tracePt t="31979" x="8539163" y="4733925"/>
          <p14:tracePt t="32004" x="8539163" y="4759325"/>
          <p14:tracePt t="32013" x="8539163" y="4767263"/>
          <p14:tracePt t="32015" x="8539163" y="4775200"/>
          <p14:tracePt t="32027" x="8539163" y="4810125"/>
          <p14:tracePt t="32042" x="8539163" y="4852988"/>
          <p14:tracePt t="32055" x="8539163" y="4860925"/>
          <p14:tracePt t="32084" x="8539163" y="4894263"/>
          <p14:tracePt t="32154" x="8539163" y="4937125"/>
          <p14:tracePt t="32168" x="8547100" y="4972050"/>
          <p14:tracePt t="32181" x="8555038" y="4987925"/>
          <p14:tracePt t="32183" x="8564563" y="4987925"/>
          <p14:tracePt t="32202" x="8572500" y="5013325"/>
          <p14:tracePt t="32215" x="8572500" y="5022850"/>
          <p14:tracePt t="32230" x="8589963" y="5038725"/>
          <p14:tracePt t="32244" x="8597900" y="5064125"/>
          <p14:tracePt t="32266" x="8632825" y="5106988"/>
          <p14:tracePt t="32276" x="8640763" y="5116513"/>
          <p14:tracePt t="32294" x="8640763" y="5124450"/>
          <p14:tracePt t="32309" x="8648700" y="5141913"/>
          <p14:tracePt t="32337" x="8658225" y="5149850"/>
          <p14:tracePt t="32357" x="8674100" y="5192713"/>
          <p14:tracePt t="32370" x="8683625" y="5235575"/>
          <p14:tracePt t="32389" x="8691563" y="5276850"/>
          <p14:tracePt t="32391" x="8691563" y="5286375"/>
          <p14:tracePt t="32399" x="8691563" y="5294313"/>
          <p14:tracePt t="32421" x="8699500" y="5319713"/>
          <p14:tracePt t="32434" x="8699500" y="5327650"/>
          <p14:tracePt t="32457" x="8699500" y="5370513"/>
          <p14:tracePt t="32459" x="8699500" y="5380038"/>
          <p14:tracePt t="32467" x="8699500" y="5405438"/>
          <p14:tracePt t="32480" x="8699500" y="5438775"/>
          <p14:tracePt t="32494" x="8699500" y="5464175"/>
          <p14:tracePt t="32516" x="8699500" y="5497513"/>
          <p14:tracePt t="32527" x="8699500" y="5507038"/>
          <p14:tracePt t="32549" x="8699500" y="5549900"/>
          <p14:tracePt t="32558" x="8683625" y="5565775"/>
          <p14:tracePt t="32575" x="8640763" y="5583238"/>
          <p14:tracePt t="32590" x="8564563" y="5591175"/>
          <p14:tracePt t="32610" x="8470900" y="5626100"/>
          <p14:tracePt t="32623" x="8410575" y="5634038"/>
          <p14:tracePt t="32639" x="8359775" y="5651500"/>
          <p14:tracePt t="32650" x="8326438" y="5651500"/>
          <p14:tracePt t="32668" x="8283575" y="5651500"/>
          <p14:tracePt t="32683" x="8232775" y="5651500"/>
          <p14:tracePt t="32701" x="8189913" y="5651500"/>
          <p14:tracePt t="32703" x="8181975" y="5651500"/>
          <p14:tracePt t="32715" x="8131175" y="5651500"/>
          <p14:tracePt t="32728" x="8088313" y="5651500"/>
          <p14:tracePt t="32750" x="8012113" y="5651500"/>
          <p14:tracePt t="32764" x="7986713" y="5641975"/>
          <p14:tracePt t="32777" x="7969250" y="5634038"/>
          <p14:tracePt t="32789" x="7969250" y="5626100"/>
          <p14:tracePt t="32820" x="7961313" y="5616575"/>
          <p14:tracePt t="32840" x="7961313" y="5575300"/>
          <p14:tracePt t="32855" x="7961313" y="5532438"/>
          <p14:tracePt t="32877" x="7961313" y="5464175"/>
          <p14:tracePt t="32890" x="7961313" y="5430838"/>
          <p14:tracePt t="32902" x="7961313" y="5421313"/>
          <p14:tracePt t="32916" x="7961313" y="5413375"/>
          <p14:tracePt t="32933" x="7961313" y="5405438"/>
          <p14:tracePt t="32951" x="7977188" y="5380038"/>
          <p14:tracePt t="32969" x="8004175" y="5370513"/>
          <p14:tracePt t="32979" x="8020050" y="5362575"/>
          <p14:tracePt t="32994" x="8037513" y="5345113"/>
          <p14:tracePt t="33310" x="8045450" y="5345113"/>
          <p14:tracePt t="33342" x="8054975" y="5345113"/>
          <p14:tracePt t="33369" x="8054975" y="5337175"/>
          <p14:tracePt t="33390" x="8080375" y="5327650"/>
          <p14:tracePt t="33400" x="8088313" y="5327650"/>
          <p14:tracePt t="33448" x="8105775" y="5327650"/>
          <p14:tracePt t="33476" x="8105775" y="5319713"/>
          <p14:tracePt t="33495" x="8131175" y="5319713"/>
          <p14:tracePt t="33575" x="8139113" y="5319713"/>
          <p14:tracePt t="33588" x="8147050" y="5319713"/>
          <p14:tracePt t="33609" x="8207375" y="5319713"/>
          <p14:tracePt t="33610" x="8224838" y="5319713"/>
          <p14:tracePt t="33622" x="8250238" y="5319713"/>
          <p14:tracePt t="33638" x="8275638" y="5319713"/>
          <p14:tracePt t="33665" x="8301038" y="5319713"/>
          <p14:tracePt t="33703" x="8343900" y="5319713"/>
          <p14:tracePt t="33715" x="8377238" y="5319713"/>
          <p14:tracePt t="33729" x="8394700" y="5319713"/>
          <p14:tracePt t="33751" x="8402638" y="5319713"/>
          <p14:tracePt t="34279" x="8420100" y="5319713"/>
          <p14:tracePt t="34293" x="8445500" y="5319713"/>
          <p14:tracePt t="34295" x="8462963" y="5319713"/>
          <p14:tracePt t="34308" x="8478838" y="5319713"/>
          <p14:tracePt t="34324" x="8521700" y="5319713"/>
          <p14:tracePt t="34339" x="8555038" y="5319713"/>
          <p14:tracePt t="34357" x="8589963" y="5319713"/>
          <p14:tracePt t="34358" x="8597900" y="5319713"/>
          <p14:tracePt t="34370" x="8615363" y="5319713"/>
          <p14:tracePt t="34386" x="8674100" y="5319713"/>
          <p14:tracePt t="34401" x="8691563" y="5319713"/>
          <p14:tracePt t="34402" x="8699500" y="5319713"/>
          <p14:tracePt t="34415" x="8716963" y="5319713"/>
          <p14:tracePt t="34434" x="8742363" y="5319713"/>
          <p14:tracePt t="34450" x="8777288" y="5302250"/>
          <p14:tracePt t="34463" x="8802688" y="5294313"/>
          <p14:tracePt t="34745" x="8793163" y="5294313"/>
          <p14:tracePt t="34766" x="8767763" y="5294313"/>
          <p14:tracePt t="34774" x="8742363" y="5294313"/>
          <p14:tracePt t="34792" x="8683625" y="5294313"/>
          <p14:tracePt t="34794" x="8666163" y="5294313"/>
          <p14:tracePt t="34808" x="8623300" y="5294313"/>
          <p14:tracePt t="34825" x="8580438" y="5294313"/>
          <p14:tracePt t="36608" x="8589963" y="5294313"/>
          <p14:tracePt t="36637" x="8605838" y="5294313"/>
          <p14:tracePt t="36654" x="8640763" y="5294313"/>
          <p14:tracePt t="36667" x="8674100" y="5294313"/>
          <p14:tracePt t="36682" x="8724900" y="5294313"/>
          <p14:tracePt t="36697" x="8759825" y="5294313"/>
          <p14:tracePt t="36702" x="8777288" y="5294313"/>
          <p14:tracePt t="36716" x="8785225" y="5294313"/>
          <p14:tracePt t="36729" x="8802688" y="5294313"/>
          <p14:tracePt t="36730" x="8810625" y="5294313"/>
          <p14:tracePt t="36776" x="8818563" y="5294313"/>
          <p14:tracePt t="36811" x="8828088" y="5294313"/>
          <p14:tracePt t="36823" x="8843963" y="5294313"/>
          <p14:tracePt t="36933" x="8853488" y="5294313"/>
          <p14:tracePt t="36952" x="8853488" y="5311775"/>
          <p14:tracePt t="37011" x="8853488" y="5319713"/>
          <p14:tracePt t="37106" x="8836025" y="5337175"/>
          <p14:tracePt t="37120" x="8828088" y="5353050"/>
          <p14:tracePt t="37228" x="8818563" y="5353050"/>
          <p14:tracePt t="37246" x="8793163" y="5362575"/>
          <p14:tracePt t="37920" x="8802688" y="5362575"/>
          <p14:tracePt t="37932" x="8810625" y="5362575"/>
          <p14:tracePt t="37951" x="8818563" y="5362575"/>
          <p14:tracePt t="37966" x="8843963" y="5362575"/>
          <p14:tracePt t="37979" x="8861425" y="5345113"/>
          <p14:tracePt t="37994" x="8912225" y="5337175"/>
          <p14:tracePt t="38013" x="8997950" y="5327650"/>
          <p14:tracePt t="38015" x="9023350" y="5327650"/>
          <p14:tracePt t="38025" x="9064625" y="5327650"/>
          <p14:tracePt t="38026" x="9074150" y="5327650"/>
          <p14:tracePt t="38044" x="9099550" y="5327650"/>
          <p14:tracePt t="38119" x="9107488" y="5327650"/>
          <p14:tracePt t="38139" x="9107488" y="5353050"/>
          <p14:tracePt t="38181" x="9107488" y="5370513"/>
          <p14:tracePt t="38212" x="9091613" y="5380038"/>
          <p14:tracePt t="38229" x="9064625" y="5395913"/>
          <p14:tracePt t="38251" x="9031288" y="5413375"/>
          <p14:tracePt t="38276" x="9023350" y="5413375"/>
          <p14:tracePt t="38296" x="9023350" y="5421313"/>
          <p14:tracePt t="38323" x="9023350" y="5438775"/>
          <p14:tracePt t="38358" x="9023350" y="5464175"/>
          <p14:tracePt t="38371" x="9023350" y="5481638"/>
          <p14:tracePt t="38387" x="9023350" y="5497513"/>
          <p14:tracePt t="38401" x="9031288" y="5507038"/>
          <p14:tracePt t="38417" x="9056688" y="5507038"/>
          <p14:tracePt t="38433" x="9064625" y="5507038"/>
          <p14:tracePt t="38449" x="9074150" y="5507038"/>
          <p14:tracePt t="38481" x="9082088" y="5524500"/>
          <p14:tracePt t="38514" x="9099550" y="5524500"/>
          <p14:tracePt t="38529" x="9124950" y="5524500"/>
          <p14:tracePt t="38603" x="9142413" y="5524500"/>
          <p14:tracePt t="38623" x="9158288" y="5524500"/>
          <p14:tracePt t="38638" x="9193213" y="5524500"/>
          <p14:tracePt t="38651" x="9226550" y="5524500"/>
          <p14:tracePt t="38652" x="9236075" y="5524500"/>
          <p14:tracePt t="38666" x="9251950" y="5524500"/>
          <p14:tracePt t="38683" x="9286875" y="5524500"/>
          <p14:tracePt t="38701" x="9312275" y="5524500"/>
          <p14:tracePt t="38714" x="9328150" y="5524500"/>
          <p14:tracePt t="38743" x="9413875" y="5524500"/>
          <p14:tracePt t="38744" x="9439275" y="5524500"/>
          <p14:tracePt t="38764" x="9498013" y="5524500"/>
          <p14:tracePt t="38774" x="9507538" y="5524500"/>
          <p14:tracePt t="38791" x="9523413" y="5524500"/>
          <p14:tracePt t="38806" x="9532938" y="5532438"/>
          <p14:tracePt t="38838" x="9540875" y="5540375"/>
          <p14:tracePt t="38852" x="9566275" y="5540375"/>
          <p14:tracePt t="38870" x="9575800" y="5540375"/>
          <p14:tracePt t="38947" x="9583738" y="5540375"/>
          <p14:tracePt t="38965" x="9609138" y="5540375"/>
          <p14:tracePt t="39419" x="9601200" y="5540375"/>
          <p14:tracePt t="39431" x="9591675" y="5540375"/>
          <p14:tracePt t="39453" x="9558338" y="5540375"/>
          <p14:tracePt t="39465" x="9532938" y="5540375"/>
          <p14:tracePt t="39479" x="9498013" y="5540375"/>
          <p14:tracePt t="39497" x="9421813" y="5540375"/>
          <p14:tracePt t="39512" x="9371013" y="5549900"/>
          <p14:tracePt t="39526" x="9363075" y="5549900"/>
          <p14:tracePt t="39545" x="9345613" y="5549900"/>
          <p14:tracePt t="39592" x="9337675" y="5549900"/>
          <p14:tracePt t="39729" x="9328150" y="5549900"/>
          <p14:tracePt t="39744" x="9328150" y="5565775"/>
          <p14:tracePt t="40040" x="9328150" y="5575300"/>
          <p14:tracePt t="40059" x="9353550" y="5575300"/>
          <p14:tracePt t="40152" x="9363075" y="5575300"/>
          <p14:tracePt t="40166" x="9371013" y="5575300"/>
          <p14:tracePt t="40180" x="9380538" y="5575300"/>
          <p14:tracePt t="40275" x="9405938" y="5575300"/>
          <p14:tracePt t="40295" x="9421813" y="5575300"/>
          <p14:tracePt t="40297" x="9439275" y="5575300"/>
          <p14:tracePt t="40305" x="9447213" y="5575300"/>
          <p14:tracePt t="40327" x="9490075" y="5575300"/>
          <p14:tracePt t="40341" x="9532938" y="5575300"/>
          <p14:tracePt t="40357" x="9591675" y="5583238"/>
          <p14:tracePt t="40369" x="9652000" y="5608638"/>
          <p14:tracePt t="40394" x="9761538" y="5616575"/>
          <p14:tracePt t="40403" x="9796463" y="5626100"/>
          <p14:tracePt t="40405" x="9821863" y="5634038"/>
          <p14:tracePt t="40417" x="9890125" y="5659438"/>
          <p14:tracePt t="40431" x="9966325" y="5668963"/>
          <p14:tracePt t="40432" x="9999663" y="5676900"/>
          <p14:tracePt t="40450" x="10118725" y="5702300"/>
          <p14:tracePt t="40473" x="10220325" y="5735638"/>
          <p14:tracePt t="40481" x="10255250" y="5735638"/>
          <p14:tracePt t="40495" x="10271125" y="5735638"/>
          <p14:tracePt t="40497" x="10288588" y="5745163"/>
          <p14:tracePt t="40512" x="10339388" y="5745163"/>
          <p14:tracePt t="40529" x="10390188" y="5761038"/>
          <p14:tracePt t="40544" x="10442575" y="5778500"/>
          <p14:tracePt t="40558" x="10458450" y="5778500"/>
          <p14:tracePt t="40560" x="10467975" y="5788025"/>
          <p14:tracePt t="40577" x="10475913" y="5795963"/>
          <p14:tracePt t="40586" x="10483850" y="5795963"/>
          <p14:tracePt t="40607" x="10501313" y="5803900"/>
          <p14:tracePt t="40609" x="10509250" y="5803900"/>
          <p14:tracePt t="40622" x="10526713" y="5803900"/>
          <p14:tracePt t="40638" x="10569575" y="5829300"/>
          <p14:tracePt t="40653" x="10637838" y="5846763"/>
          <p14:tracePt t="40674" x="10679113" y="5889625"/>
          <p14:tracePt t="40682" x="10696575" y="5889625"/>
          <p14:tracePt t="40684" x="10714038" y="5905500"/>
          <p14:tracePt t="40700" x="10756900" y="5922963"/>
          <p14:tracePt t="40716" x="10782300" y="5932488"/>
          <p14:tracePt t="40731" x="10815638" y="5932488"/>
          <p14:tracePt t="40733" x="10823575" y="5948363"/>
          <p14:tracePt t="40745" x="10866438" y="5957888"/>
          <p14:tracePt t="40762" x="10942638" y="5973763"/>
          <p14:tracePt t="40776" x="11018838" y="5999163"/>
          <p14:tracePt t="40791" x="11061700" y="6016625"/>
          <p14:tracePt t="40806" x="11071225" y="6034088"/>
          <p14:tracePt t="40840" x="11079163" y="6042025"/>
          <p14:tracePt t="40870" x="11096625" y="6049963"/>
          <p14:tracePt t="40888" x="11122025" y="6084888"/>
          <p14:tracePt t="40903" x="11147425" y="6102350"/>
          <p14:tracePt t="40904" x="11155363" y="6118225"/>
          <p14:tracePt t="40917" x="11180763" y="6118225"/>
          <p14:tracePt t="40939" x="11198225" y="6135688"/>
          <p14:tracePt t="40940" x="11206163" y="6143625"/>
          <p14:tracePt t="40997" x="11206163" y="6169025"/>
          <p14:tracePt t="41014" x="11223625" y="6203950"/>
          <p14:tracePt t="41025" x="11231563" y="6211888"/>
          <p14:tracePt t="41041" x="11231563" y="6229350"/>
          <p14:tracePt t="41057" x="11231563" y="6262688"/>
          <p14:tracePt t="41077" x="11215688" y="6313488"/>
          <p14:tracePt t="41092" x="11198225" y="6348413"/>
          <p14:tracePt t="41105" x="11188700" y="6381750"/>
          <p14:tracePt t="41126" x="11172825" y="6432550"/>
          <p14:tracePt t="41138" x="11172825" y="6457950"/>
          <p14:tracePt t="41139" x="11172825" y="6467475"/>
          <p14:tracePt t="41154" x="11172825" y="6475413"/>
          <p14:tracePt t="41168" x="11172825" y="6510338"/>
          <p14:tracePt t="41181" x="11172825" y="6518275"/>
          <p14:tracePt t="41206" x="11172825" y="6561138"/>
          <p14:tracePt t="41215" x="11172825" y="6569075"/>
          <p14:tracePt t="41230" x="11172825" y="6586538"/>
          <p14:tracePt t="41266" x="11163300" y="6586538"/>
          <p14:tracePt t="41292" x="11129963" y="6602413"/>
          <p14:tracePt t="41319" x="11087100" y="6627813"/>
          <p14:tracePt t="41323" x="11079163" y="6627813"/>
          <p14:tracePt t="41325" x="11071225" y="6637338"/>
          <p14:tracePt t="41342" x="11061700" y="6654800"/>
          <p14:tracePt t="41366" x="11028363" y="6680200"/>
          <p14:tracePt t="41373" x="11018838" y="6680200"/>
          <p14:tracePt t="41389" x="10985500" y="6680200"/>
          <p14:tracePt t="41405" x="10934700" y="6688138"/>
          <p14:tracePt t="41419" x="10891838" y="6713538"/>
          <p14:tracePt t="41421" x="10874375" y="6713538"/>
          <p14:tracePt t="41435" x="10833100" y="6713538"/>
          <p14:tracePt t="41451" x="10782300" y="6713538"/>
          <p14:tracePt t="41453" x="10772775" y="6713538"/>
          <p14:tracePt t="41468" x="10739438" y="6721475"/>
          <p14:tracePt t="41469" x="10729913" y="6721475"/>
          <p14:tracePt t="41480" x="10688638" y="6721475"/>
          <p14:tracePt t="41494" x="10645775" y="6721475"/>
          <p14:tracePt t="41512" x="10577513" y="6721475"/>
          <p14:tracePt t="41526" x="10560050" y="6721475"/>
          <p14:tracePt t="41541" x="10534650" y="6721475"/>
          <p14:tracePt t="41559" x="10526713" y="6721475"/>
          <p14:tracePt t="41571" x="10509250" y="6721475"/>
          <p14:tracePt t="41592" x="10467975" y="6688138"/>
          <p14:tracePt t="41606" x="10442575" y="6680200"/>
          <p14:tracePt t="41619" x="10433050" y="6654800"/>
          <p14:tracePt t="41643" x="10433050" y="6611938"/>
          <p14:tracePt t="41644" x="10433050" y="6602413"/>
          <p14:tracePt t="41653" x="10433050" y="6577013"/>
          <p14:tracePt t="41668" x="10433050" y="6551613"/>
          <p14:tracePt t="41670" x="10433050" y="6535738"/>
          <p14:tracePt t="41685" x="10433050" y="6483350"/>
          <p14:tracePt t="41697" x="10433050" y="6432550"/>
          <p14:tracePt t="41702" x="10433050" y="6407150"/>
          <p14:tracePt t="41703" x="10433050" y="6391275"/>
          <p14:tracePt t="41713" x="10433050" y="6338888"/>
          <p14:tracePt t="41739" x="10526713" y="6254750"/>
          <p14:tracePt t="41748" x="10552113" y="6229350"/>
          <p14:tracePt t="41764" x="10628313" y="6194425"/>
          <p14:tracePt t="41780" x="10714038" y="6178550"/>
          <p14:tracePt t="41797" x="10798175" y="6153150"/>
          <p14:tracePt t="41810" x="10883900" y="6153150"/>
          <p14:tracePt t="41825" x="10993438" y="6153150"/>
          <p14:tracePt t="41839" x="11071225" y="6153150"/>
          <p14:tracePt t="41859" x="11147425" y="6153150"/>
          <p14:tracePt t="41860" x="11155363" y="6153150"/>
          <p14:tracePt t="41893" x="11206163" y="6203950"/>
          <p14:tracePt t="41901" x="11223625" y="6221413"/>
          <p14:tracePt t="41915" x="11249025" y="6272213"/>
          <p14:tracePt t="41917" x="11266488" y="6297613"/>
          <p14:tracePt t="41932" x="11274425" y="6348413"/>
          <p14:tracePt t="41950" x="11274425" y="6424613"/>
          <p14:tracePt t="41952" x="11274425" y="6442075"/>
          <p14:tracePt t="41966" x="11274425" y="6500813"/>
          <p14:tracePt t="41981" x="11249025" y="6561138"/>
          <p14:tracePt t="41999" x="11206163" y="6594475"/>
          <p14:tracePt t="42001" x="11198225" y="6602413"/>
          <p14:tracePt t="42014" x="11163300" y="6611938"/>
          <p14:tracePt t="42016" x="11155363" y="6611938"/>
          <p14:tracePt t="42024" x="11129963" y="6637338"/>
          <p14:tracePt t="42049" x="11028363" y="6654800"/>
          <p14:tracePt t="42056" x="10985500" y="6670675"/>
          <p14:tracePt t="42074" x="10901363" y="6680200"/>
          <p14:tracePt t="42076" x="10874375" y="6680200"/>
          <p14:tracePt t="42091" x="10807700" y="6680200"/>
          <p14:tracePt t="42092" x="10782300" y="6680200"/>
          <p14:tracePt t="42108" x="10696575" y="6680200"/>
          <p14:tracePt t="42122" x="10653713" y="6680200"/>
          <p14:tracePt t="42124" x="10645775" y="6680200"/>
          <p14:tracePt t="42140" x="10612438" y="6645275"/>
          <p14:tracePt t="42156" x="10577513" y="6619875"/>
          <p14:tracePt t="42169" x="10560050" y="6611938"/>
          <p14:tracePt t="42181" x="10534650" y="6577013"/>
          <p14:tracePt t="42201" x="10534650" y="6526213"/>
          <p14:tracePt t="42212" x="10534650" y="6483350"/>
          <p14:tracePt t="42226" x="10534650" y="6442075"/>
          <p14:tracePt t="42228" x="10534650" y="6424613"/>
          <p14:tracePt t="42242" x="10534650" y="6381750"/>
          <p14:tracePt t="42267" x="10544175" y="6323013"/>
          <p14:tracePt t="42275" x="10552113" y="6305550"/>
          <p14:tracePt t="42277" x="10560050" y="6297613"/>
          <p14:tracePt t="42290" x="10594975" y="6280150"/>
          <p14:tracePt t="42311" x="10671175" y="6262688"/>
          <p14:tracePt t="42312" x="10679113" y="6262688"/>
          <p14:tracePt t="42324" x="10729913" y="6262688"/>
          <p14:tracePt t="42345" x="10798175" y="6262688"/>
          <p14:tracePt t="42353" x="10815638" y="6262688"/>
          <p14:tracePt t="42372" x="10841038" y="6262688"/>
          <p14:tracePt t="42420" x="10858500" y="6262688"/>
          <p14:tracePt t="42433" x="10858500" y="6288088"/>
          <p14:tracePt t="42452" x="10858500" y="6313488"/>
          <p14:tracePt t="42465" x="10858500" y="6338888"/>
          <p14:tracePt t="42477" x="10858500" y="6348413"/>
          <p14:tracePt t="42496" x="10858500" y="6391275"/>
          <p14:tracePt t="42512" x="10823575" y="6391275"/>
          <p14:tracePt t="42529" x="10815638" y="6391275"/>
          <p14:tracePt t="42543" x="10807700" y="6391275"/>
          <p14:tracePt t="42556" x="10790238" y="6391275"/>
          <p14:tracePt t="42581" x="10772775" y="6391275"/>
          <p14:tracePt t="42589" x="10764838" y="6391275"/>
          <p14:tracePt t="42604" x="10729913" y="6391275"/>
          <p14:tracePt t="42619" x="10696575" y="6391275"/>
          <p14:tracePt t="42774" x="10688638" y="6391275"/>
          <p14:tracePt t="42797" x="10714038" y="6365875"/>
          <p14:tracePt t="42806" x="10729913" y="6356350"/>
          <p14:tracePt t="42826" x="10798175" y="6348413"/>
          <p14:tracePt t="42828" x="10807700" y="6338888"/>
          <p14:tracePt t="42838" x="10823575" y="6338888"/>
          <p14:tracePt t="42856" x="10841038" y="6338888"/>
          <p14:tracePt t="42952" x="10807700" y="6348413"/>
          <p14:tracePt t="42967" x="10772775" y="6356350"/>
          <p14:tracePt t="42968" x="10764838" y="6373813"/>
          <p14:tracePt t="42981" x="10721975" y="6381750"/>
          <p14:tracePt t="43008" x="10602913" y="6399213"/>
          <p14:tracePt t="43013" x="10594975" y="6399213"/>
          <p14:tracePt t="43026" x="10552113" y="6399213"/>
          <p14:tracePt t="43041" x="10526713" y="6399213"/>
          <p14:tracePt t="43059" x="10518775" y="6399213"/>
          <p14:tracePt t="43105" x="10509250" y="6391275"/>
          <p14:tracePt t="43119" x="10509250" y="6365875"/>
          <p14:tracePt t="43140" x="10509250" y="6338888"/>
          <p14:tracePt t="43167" x="10509250" y="6305550"/>
          <p14:tracePt t="43182" x="10509250" y="6272213"/>
          <p14:tracePt t="43201" x="10544175" y="6272213"/>
          <p14:tracePt t="43213" x="10569575" y="6272213"/>
          <p14:tracePt t="43230" x="10612438" y="6272213"/>
          <p14:tracePt t="43244" x="10628313" y="6272213"/>
          <p14:tracePt t="43266" x="10645775" y="6272213"/>
          <p14:tracePt t="43324" x="10653713" y="6288088"/>
          <p14:tracePt t="43339" x="10653713" y="6305550"/>
          <p14:tracePt t="43340" x="10653713" y="6313488"/>
          <p14:tracePt t="43353" x="10653713" y="6348413"/>
          <p14:tracePt t="43368" x="10620375" y="6373813"/>
          <p14:tracePt t="43390" x="10534650" y="6373813"/>
          <p14:tracePt t="43400" x="10475913" y="6373813"/>
          <p14:tracePt t="43421" x="10364788" y="6373813"/>
          <p14:tracePt t="43434" x="10323513" y="6365875"/>
          <p14:tracePt t="43451" x="10298113" y="6356350"/>
          <p14:tracePt t="43479" x="10280650" y="6348413"/>
          <p14:tracePt t="43481" x="10280650" y="6338888"/>
          <p14:tracePt t="43494" x="10280650" y="6313488"/>
          <p14:tracePt t="43512" x="10271125" y="6280150"/>
          <p14:tracePt t="43526" x="10271125" y="6254750"/>
          <p14:tracePt t="43542" x="10271125" y="6229350"/>
          <p14:tracePt t="43556" x="10271125" y="6221413"/>
          <p14:tracePt t="43581" x="10271125" y="6211888"/>
          <p14:tracePt t="43602" x="10271125" y="6194425"/>
          <p14:tracePt t="43636" x="10298113" y="6186488"/>
          <p14:tracePt t="43650" x="10306050" y="6186488"/>
          <p14:tracePt t="43774" x="10298113" y="6186488"/>
          <p14:tracePt t="43795" x="10298113" y="6203950"/>
          <p14:tracePt t="43807" x="10280650" y="6203950"/>
          <p14:tracePt t="43917" x="10271125" y="6194425"/>
          <p14:tracePt t="43948" x="10271125" y="6186488"/>
          <p14:tracePt t="43978" x="10271125" y="6178550"/>
          <p14:tracePt t="43993" x="10298113" y="6153150"/>
          <p14:tracePt t="44012" x="10331450" y="6127750"/>
          <p14:tracePt t="44028" x="10348913" y="6110288"/>
          <p14:tracePt t="44043" x="10356850" y="6102350"/>
          <p14:tracePt t="44058" x="10390188" y="6102350"/>
          <p14:tracePt t="44077" x="10433050" y="6102350"/>
          <p14:tracePt t="44089" x="10458450" y="6102350"/>
          <p14:tracePt t="44116" x="10483850" y="6102350"/>
          <p14:tracePt t="44138" x="10509250" y="6102350"/>
          <p14:tracePt t="44154" x="10526713" y="6118225"/>
          <p14:tracePt t="44168" x="10526713" y="6143625"/>
          <p14:tracePt t="44183" x="10526713" y="6178550"/>
          <p14:tracePt t="44184" x="10526713" y="6186488"/>
          <p14:tracePt t="44208" x="10526713" y="6229350"/>
          <p14:tracePt t="44217" x="10526713" y="6254750"/>
          <p14:tracePt t="44231" x="10526713" y="6262688"/>
          <p14:tracePt t="44245" x="10518775" y="6288088"/>
          <p14:tracePt t="44264" x="10475913" y="6297613"/>
          <p14:tracePt t="44274" x="10450513" y="6297613"/>
          <p14:tracePt t="44293" x="10399713" y="6297613"/>
          <p14:tracePt t="44309" x="10364788" y="6313488"/>
          <p14:tracePt t="44326" x="10323513" y="6330950"/>
          <p14:tracePt t="44343" x="10271125" y="6330950"/>
          <p14:tracePt t="44344" x="10263188" y="6330950"/>
          <p14:tracePt t="44352" x="10237788" y="6330950"/>
          <p14:tracePt t="44368" x="10212388" y="6338888"/>
          <p14:tracePt t="44389" x="10186988" y="6338888"/>
          <p14:tracePt t="44417" x="10179050" y="6338888"/>
          <p14:tracePt t="44435" x="10153650" y="6338888"/>
          <p14:tracePt t="44436" x="10144125" y="6338888"/>
          <p14:tracePt t="44450" x="10126663" y="6338888"/>
          <p14:tracePt t="44464" x="10101263" y="6338888"/>
          <p14:tracePt t="44477" x="10093325" y="6338888"/>
          <p14:tracePt t="44496" x="10067925" y="6338888"/>
          <p14:tracePt t="44516" x="10025063" y="6280150"/>
          <p14:tracePt t="44528" x="10017125" y="6254750"/>
          <p14:tracePt t="44542" x="10017125" y="6221413"/>
          <p14:tracePt t="44569" x="10017125" y="6110288"/>
          <p14:tracePt t="44590" x="10017125" y="6049963"/>
          <p14:tracePt t="44607" x="10017125" y="5983288"/>
          <p14:tracePt t="44609" x="10017125" y="5965825"/>
          <p14:tracePt t="44622" x="10042525" y="5932488"/>
          <p14:tracePt t="44639" x="10093325" y="5872163"/>
          <p14:tracePt t="44663" x="10220325" y="5829300"/>
          <p14:tracePt t="44665" x="10245725" y="5829300"/>
          <p14:tracePt t="44685" x="10415588" y="5829300"/>
          <p14:tracePt t="44702" x="10594975" y="5829300"/>
          <p14:tracePt t="44717" x="10721975" y="5829300"/>
          <p14:tracePt t="44732" x="10764838" y="5846763"/>
          <p14:tracePt t="44745" x="10798175" y="5846763"/>
          <p14:tracePt t="44763" x="10815638" y="5864225"/>
          <p14:tracePt t="44765" x="10815638" y="5872163"/>
          <p14:tracePt t="44774" x="10815638" y="5880100"/>
          <p14:tracePt t="44790" x="10815638" y="5948363"/>
          <p14:tracePt t="44808" x="10815638" y="6049963"/>
          <p14:tracePt t="44825" x="10815638" y="6169025"/>
          <p14:tracePt t="44838" x="10772775" y="6246813"/>
          <p14:tracePt t="44859" x="10688638" y="6313488"/>
          <p14:tracePt t="44860" x="10663238" y="6330950"/>
          <p14:tracePt t="44869" x="10612438" y="6348413"/>
          <p14:tracePt t="44886" x="10526713" y="6373813"/>
          <p14:tracePt t="44889" x="10509250" y="6373813"/>
          <p14:tracePt t="44905" x="10433050" y="6373813"/>
          <p14:tracePt t="44920" x="10348913" y="6373813"/>
          <p14:tracePt t="44934" x="10271125" y="6373813"/>
          <p14:tracePt t="44949" x="10179050" y="6373813"/>
          <p14:tracePt t="44965" x="10067925" y="6373813"/>
          <p14:tracePt t="44980" x="9983788" y="6365875"/>
          <p14:tracePt t="44995" x="9931400" y="6356350"/>
          <p14:tracePt t="44997" x="9923463" y="6338888"/>
          <p14:tracePt t="45014" x="9880600" y="6262688"/>
          <p14:tracePt t="45029" x="9880600" y="6178550"/>
          <p14:tracePt t="45041" x="9880600" y="6127750"/>
          <p14:tracePt t="45057" x="9880600" y="6092825"/>
          <p14:tracePt t="45074" x="9880600" y="6084888"/>
          <p14:tracePt t="45088" x="9880600" y="6049963"/>
          <p14:tracePt t="45101" x="9880600" y="6016625"/>
          <p14:tracePt t="45129" x="9906000" y="5889625"/>
          <p14:tracePt t="45138" x="9915525" y="5854700"/>
          <p14:tracePt t="45140" x="9915525" y="5846763"/>
          <p14:tracePt t="45153" x="9915525" y="5813425"/>
          <p14:tracePt t="45167" x="9915525" y="5788025"/>
          <p14:tracePt t="45169" x="9915525" y="5770563"/>
          <p14:tracePt t="45343" x="9915525" y="5745163"/>
          <p14:tracePt t="45353" x="9890125" y="5719763"/>
          <p14:tracePt t="45374" x="9812338" y="5710238"/>
          <p14:tracePt t="45388" x="9761538" y="5684838"/>
          <p14:tracePt t="45402" x="9753600" y="5676900"/>
          <p14:tracePt t="45557" x="9720263" y="5668963"/>
          <p14:tracePt t="45573" x="9659938" y="5600700"/>
          <p14:tracePt t="45588" x="9601200" y="5532438"/>
          <p14:tracePt t="45604" x="9540875" y="5430838"/>
          <p14:tracePt t="45622" x="9464675" y="5345113"/>
          <p14:tracePt t="45640" x="9345613" y="5243513"/>
          <p14:tracePt t="45654" x="9294813" y="5208588"/>
          <p14:tracePt t="45656" x="9277350" y="5200650"/>
          <p14:tracePt t="45666" x="9251950" y="5175250"/>
          <p14:tracePt t="45681" x="9236075" y="5157788"/>
          <p14:tracePt t="45708" x="9175750" y="5073650"/>
          <p14:tracePt t="45716" x="9158288" y="5005388"/>
          <p14:tracePt t="45735" x="8997950" y="4810125"/>
          <p14:tracePt t="45748" x="8724900" y="4513263"/>
          <p14:tracePt t="45764" x="8385175" y="4214813"/>
          <p14:tracePt t="45774" x="8199438" y="4087813"/>
          <p14:tracePt t="45791" x="7850188" y="3849688"/>
          <p14:tracePt t="45792" x="7766050" y="3798888"/>
          <p14:tracePt t="45808" x="7366000" y="3586163"/>
          <p14:tracePt t="45830" x="6584950" y="3221038"/>
          <p14:tracePt t="45839" x="6235700" y="3067050"/>
          <p14:tracePt t="45840" x="6065838" y="2982913"/>
          <p14:tracePt t="45857" x="5437188" y="2617788"/>
          <p14:tracePt t="45868" x="5046663" y="2405063"/>
          <p14:tracePt t="45890" x="4529138" y="2133600"/>
          <p14:tracePt t="45905" x="4162425" y="1928813"/>
          <p14:tracePt t="45920" x="3814763" y="1733550"/>
          <p14:tracePt t="45934" x="3551238" y="1597025"/>
          <p14:tracePt t="45936" x="3457575" y="1546225"/>
          <p14:tracePt t="45951" x="3186113" y="1385888"/>
          <p14:tracePt t="45965" x="2879725" y="1198563"/>
          <p14:tracePt t="45981" x="2608263" y="1003300"/>
          <p14:tracePt t="45999" x="2327275" y="815975"/>
          <p14:tracePt t="46000" x="2251075" y="755650"/>
          <p14:tracePt t="46012" x="1979613" y="611188"/>
          <p14:tracePt t="46027" x="1673225" y="476250"/>
          <p14:tracePt t="46029" x="1563688" y="415925"/>
          <p14:tracePt t="46041" x="1257300" y="288925"/>
          <p14:tracePt t="46055" x="976313" y="187325"/>
          <p14:tracePt t="46080" x="425450" y="254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380A161-E5AE-41E0-A237-E7F52E4CBBB2}"/>
              </a:ext>
            </a:extLst>
          </p:cNvPr>
          <p:cNvGrpSpPr/>
          <p:nvPr/>
        </p:nvGrpSpPr>
        <p:grpSpPr>
          <a:xfrm>
            <a:off x="340165" y="334786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ound Same Side Corner Rectangle 14">
              <a:extLst>
                <a:ext uri="{FF2B5EF4-FFF2-40B4-BE49-F238E27FC236}">
                  <a16:creationId xmlns:a16="http://schemas.microsoft.com/office/drawing/2014/main" id="{6D348894-3616-421F-AF7E-C16943209EEA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AutoShape 92">
              <a:extLst>
                <a:ext uri="{FF2B5EF4-FFF2-40B4-BE49-F238E27FC236}">
                  <a16:creationId xmlns:a16="http://schemas.microsoft.com/office/drawing/2014/main" id="{F9053DEB-5366-43B7-9DB6-114E44DC47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9150F8-9D0C-4315-BF92-F4A85031647D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C36D46-5B9F-46A7-BA1F-3A7A80897EE6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개요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0FF9AE-AE12-41D5-835E-756C88A75E6F}"/>
              </a:ext>
            </a:extLst>
          </p:cNvPr>
          <p:cNvSpPr txBox="1"/>
          <p:nvPr/>
        </p:nvSpPr>
        <p:spPr>
          <a:xfrm>
            <a:off x="340164" y="1379621"/>
            <a:ext cx="9065302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메모이제이션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Memoization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이란 </a:t>
            </a:r>
            <a:r>
              <a:rPr lang="en-US" altLang="ko-KR" sz="2000" b="1" dirty="0"/>
              <a:t>?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작은 문제들의 결과값이 항상 같은 특징을 이용하여 계산한 값을 저장하고 다시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동적 계획법이 일어나기 위한 조건 </a:t>
            </a:r>
            <a:endParaRPr lang="en-US" altLang="ko-KR" b="1" dirty="0"/>
          </a:p>
          <a:p>
            <a:r>
              <a:rPr lang="en-US" altLang="ko-KR" dirty="0"/>
              <a:t>: </a:t>
            </a:r>
            <a:r>
              <a:rPr lang="en-US" altLang="ko-KR" b="1" dirty="0"/>
              <a:t>1.</a:t>
            </a:r>
            <a:r>
              <a:rPr lang="ko-KR" altLang="en-US" dirty="0"/>
              <a:t> 작은 문제가 반복하는 경우</a:t>
            </a:r>
            <a:r>
              <a:rPr lang="en-US" altLang="ko-KR" dirty="0"/>
              <a:t> 	</a:t>
            </a:r>
            <a:r>
              <a:rPr lang="en-US" altLang="ko-KR" b="1" dirty="0"/>
              <a:t>2.</a:t>
            </a:r>
            <a:r>
              <a:rPr lang="en-US" altLang="ko-KR" dirty="0"/>
              <a:t> </a:t>
            </a:r>
            <a:r>
              <a:rPr lang="ko-KR" altLang="en-US" dirty="0"/>
              <a:t>작은 문제는 구할 때마다 정답이 같다</a:t>
            </a:r>
            <a:r>
              <a:rPr lang="en-US" altLang="ko-KR" dirty="0"/>
              <a:t>.</a:t>
            </a:r>
            <a:r>
              <a:rPr lang="en-US" altLang="ko-KR" b="1" dirty="0"/>
              <a:t> </a:t>
            </a:r>
          </a:p>
          <a:p>
            <a:endParaRPr lang="en-US" altLang="ko-KR" dirty="0"/>
          </a:p>
          <a:p>
            <a:r>
              <a:rPr lang="en-US" altLang="ko-KR" b="1" dirty="0"/>
              <a:t>EX. </a:t>
            </a:r>
            <a:r>
              <a:rPr lang="ko-KR" altLang="en-US" b="1" dirty="0"/>
              <a:t>피보나치</a:t>
            </a:r>
            <a:r>
              <a:rPr lang="en-US" altLang="ko-KR" b="1" dirty="0"/>
              <a:t>(Fibonacci) : </a:t>
            </a:r>
            <a:r>
              <a:rPr lang="ko-KR" altLang="en-US" b="1" dirty="0"/>
              <a:t>다음 수열 </a:t>
            </a:r>
            <a:r>
              <a:rPr lang="en-US" altLang="ko-KR" b="1" dirty="0"/>
              <a:t>= </a:t>
            </a:r>
            <a:r>
              <a:rPr lang="ko-KR" altLang="en-US" b="1" dirty="0"/>
              <a:t>이전 수열 </a:t>
            </a:r>
            <a:r>
              <a:rPr lang="en-US" altLang="ko-KR" b="1" dirty="0"/>
              <a:t>+ </a:t>
            </a:r>
            <a:r>
              <a:rPr lang="ko-KR" altLang="en-US" b="1" dirty="0"/>
              <a:t>두 단계 전 수열의 합</a:t>
            </a:r>
            <a:endParaRPr lang="en-US" altLang="ko-KR" b="1" dirty="0"/>
          </a:p>
          <a:p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59AF7-9135-47B9-976C-A49925243842}"/>
              </a:ext>
            </a:extLst>
          </p:cNvPr>
          <p:cNvSpPr txBox="1"/>
          <p:nvPr/>
        </p:nvSpPr>
        <p:spPr>
          <a:xfrm>
            <a:off x="9375418" y="6573307"/>
            <a:ext cx="2789290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50" b="1" dirty="0"/>
              <a:t>출처 </a:t>
            </a:r>
            <a:r>
              <a:rPr lang="en-US" altLang="ko-KR" sz="1250" b="1" dirty="0"/>
              <a:t>:</a:t>
            </a:r>
            <a:r>
              <a:rPr lang="en-US" altLang="ko-KR" sz="1250" dirty="0"/>
              <a:t> </a:t>
            </a:r>
            <a:r>
              <a:rPr lang="en-US" altLang="ko-KR" sz="1250" dirty="0">
                <a:hlinkClick r:id="rId4"/>
              </a:rPr>
              <a:t>https://galid1.tistory.com/507</a:t>
            </a:r>
            <a:endParaRPr lang="ko-KR" altLang="en-US" sz="125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D4C8166-F288-44B4-B3C4-EEC91C243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90" y="3647255"/>
            <a:ext cx="3654320" cy="26990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5ACBA5-1F62-490A-A80A-831EC5364772}"/>
              </a:ext>
            </a:extLst>
          </p:cNvPr>
          <p:cNvSpPr txBox="1"/>
          <p:nvPr/>
        </p:nvSpPr>
        <p:spPr>
          <a:xfrm>
            <a:off x="3950410" y="3761020"/>
            <a:ext cx="81596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작은 문제가 반복하는 경우</a:t>
            </a:r>
            <a:endParaRPr lang="en-US" altLang="ko-KR" b="1" dirty="0"/>
          </a:p>
          <a:p>
            <a:r>
              <a:rPr lang="en-US" altLang="ko-KR" dirty="0"/>
              <a:t>: F(5) = F(4) + F(3) , F(4) = F(3) + F(2) …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F(5)</a:t>
            </a:r>
            <a:r>
              <a:rPr lang="ko-KR" altLang="en-US" dirty="0"/>
              <a:t>에서도 </a:t>
            </a:r>
            <a:r>
              <a:rPr lang="en-US" altLang="ko-KR" dirty="0"/>
              <a:t>F(3)</a:t>
            </a:r>
            <a:r>
              <a:rPr lang="ko-KR" altLang="en-US" dirty="0"/>
              <a:t>이 필요하고 </a:t>
            </a:r>
            <a:r>
              <a:rPr lang="en-US" altLang="ko-KR" dirty="0"/>
              <a:t>F(4)</a:t>
            </a:r>
            <a:r>
              <a:rPr lang="ko-KR" altLang="en-US" dirty="0"/>
              <a:t>에서도 </a:t>
            </a:r>
            <a:r>
              <a:rPr lang="en-US" altLang="ko-KR" dirty="0"/>
              <a:t>F(3)</a:t>
            </a:r>
            <a:r>
              <a:rPr lang="ko-KR" altLang="en-US" dirty="0"/>
              <a:t>이 필요한 작은 문제 반복 구조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작은 문제는 구할 때마다 정답이 같다</a:t>
            </a:r>
            <a:endParaRPr lang="en-US" altLang="ko-KR" b="1" dirty="0"/>
          </a:p>
          <a:p>
            <a:r>
              <a:rPr lang="en-US" altLang="ko-KR" dirty="0"/>
              <a:t>: </a:t>
            </a:r>
            <a:r>
              <a:rPr lang="ko-KR" altLang="en-US" dirty="0"/>
              <a:t>피보나치 수열의 경우 첫번째</a:t>
            </a:r>
            <a:r>
              <a:rPr lang="en-US" altLang="ko-KR" dirty="0"/>
              <a:t>, </a:t>
            </a:r>
            <a:r>
              <a:rPr lang="ko-KR" altLang="en-US" dirty="0"/>
              <a:t>두번째 수열은 </a:t>
            </a:r>
            <a:r>
              <a:rPr lang="en-US" altLang="ko-KR" dirty="0"/>
              <a:t>1</a:t>
            </a:r>
            <a:r>
              <a:rPr lang="ko-KR" altLang="en-US" dirty="0"/>
              <a:t>로 고정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F(3)</a:t>
            </a:r>
            <a:r>
              <a:rPr lang="ko-KR" altLang="en-US" dirty="0"/>
              <a:t>의 결과는 항상 </a:t>
            </a:r>
            <a:r>
              <a:rPr lang="en-US" altLang="ko-KR" dirty="0"/>
              <a:t>2, </a:t>
            </a:r>
            <a:r>
              <a:rPr lang="ko-KR" altLang="en-US" dirty="0"/>
              <a:t>이로 인한 연쇄적으로 더해지는 수열들의 값은 일정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두개의 조건을 만족하기 때문에 </a:t>
            </a:r>
            <a:r>
              <a:rPr lang="ko-KR" altLang="en-US" b="1" dirty="0"/>
              <a:t>동적 계획법 </a:t>
            </a:r>
            <a:r>
              <a:rPr lang="ko-KR" altLang="en-US" dirty="0"/>
              <a:t>사용 가능</a:t>
            </a:r>
            <a:endParaRPr lang="en-US" altLang="ko-KR" dirty="0"/>
          </a:p>
        </p:txBody>
      </p: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3E7CE3F9-DC6A-4135-A103-F0234F95EC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38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969"/>
    </mc:Choice>
    <mc:Fallback>
      <p:transition spd="slow" advTm="75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0" x="1111250" y="1873250"/>
          <p14:tracePt t="263" x="1123950" y="1873250"/>
          <p14:tracePt t="334" x="1149350" y="1873250"/>
          <p14:tracePt t="349" x="1174750" y="1873250"/>
          <p14:tracePt t="380" x="1244600" y="1873250"/>
          <p14:tracePt t="412" x="1365250" y="1905000"/>
          <p14:tracePt t="422" x="1403350" y="1905000"/>
          <p14:tracePt t="460" x="1619250" y="1936750"/>
          <p14:tracePt t="475" x="1682750" y="1943100"/>
          <p14:tracePt t="487" x="1733550" y="1949450"/>
          <p14:tracePt t="519" x="1809750" y="1962150"/>
          <p14:tracePt t="538" x="1822450" y="1968500"/>
          <p14:tracePt t="583" x="1809750" y="1974850"/>
          <p14:tracePt t="600" x="1809750" y="1993900"/>
          <p14:tracePt t="609" x="1809750" y="2000250"/>
          <p14:tracePt t="644" x="1765300" y="2038350"/>
          <p14:tracePt t="677" x="1689100" y="2057400"/>
          <p14:tracePt t="708" x="1612900" y="2057400"/>
          <p14:tracePt t="720" x="1593850" y="2057400"/>
          <p14:tracePt t="737" x="1517650" y="2057400"/>
          <p14:tracePt t="770" x="1365250" y="2051050"/>
          <p14:tracePt t="803" x="1270000" y="2025650"/>
          <p14:tracePt t="819" x="1244600" y="2019300"/>
          <p14:tracePt t="835" x="1212850" y="2012950"/>
          <p14:tracePt t="859" x="1187450" y="1981200"/>
          <p14:tracePt t="883" x="1181100" y="1936750"/>
          <p14:tracePt t="894" x="1168400" y="1917700"/>
          <p14:tracePt t="909" x="1168400" y="1911350"/>
          <p14:tracePt t="949" x="1168400" y="1905000"/>
          <p14:tracePt t="1002" x="1193800" y="1885950"/>
          <p14:tracePt t="1019" x="1225550" y="1873250"/>
          <p14:tracePt t="1051" x="1339850" y="1866900"/>
          <p14:tracePt t="1070" x="1447800" y="1866900"/>
          <p14:tracePt t="1097" x="1625600" y="1879600"/>
          <p14:tracePt t="1125" x="1720850" y="1924050"/>
          <p14:tracePt t="1157" x="1835150" y="2012950"/>
          <p14:tracePt t="1191" x="1968500" y="2133600"/>
          <p14:tracePt t="1208" x="2012950" y="2178050"/>
          <p14:tracePt t="1220" x="2025650" y="2203450"/>
          <p14:tracePt t="1238" x="2025650" y="2235200"/>
          <p14:tracePt t="1284" x="1936750" y="2374900"/>
          <p14:tracePt t="1299" x="1892300" y="2400300"/>
          <p14:tracePt t="1317" x="1803400" y="2432050"/>
          <p14:tracePt t="1345" x="1612900" y="2444750"/>
          <p14:tracePt t="1377" x="1339850" y="2413000"/>
          <p14:tracePt t="1410" x="1143000" y="2349500"/>
          <p14:tracePt t="1444" x="1003300" y="2235200"/>
          <p14:tracePt t="1456" x="971550" y="2184400"/>
          <p14:tracePt t="1471" x="952500" y="2127250"/>
          <p14:tracePt t="1484" x="939800" y="2057400"/>
          <p14:tracePt t="1500" x="939800" y="1993900"/>
          <p14:tracePt t="1519" x="958850" y="1936750"/>
          <p14:tracePt t="1551" x="1079500" y="1879600"/>
          <p14:tracePt t="1567" x="1206500" y="1841500"/>
          <p14:tracePt t="1581" x="1422400" y="1835150"/>
          <p14:tracePt t="1603" x="1701800" y="1835150"/>
          <p14:tracePt t="1611" x="1803400" y="1835150"/>
          <p14:tracePt t="1631" x="1974850" y="1873250"/>
          <p14:tracePt t="1647" x="2032000" y="1905000"/>
          <p14:tracePt t="1673" x="2127250" y="1981200"/>
          <p14:tracePt t="1692" x="2190750" y="2082800"/>
          <p14:tracePt t="1711" x="2216150" y="2184400"/>
          <p14:tracePt t="1720" x="2228850" y="2266950"/>
          <p14:tracePt t="1737" x="2228850" y="2311400"/>
          <p14:tracePt t="1771" x="2139950" y="2393950"/>
          <p14:tracePt t="1803" x="1987550" y="2457450"/>
          <p14:tracePt t="1813" x="1924050" y="2463800"/>
          <p14:tracePt t="1845" x="1701800" y="2444750"/>
          <p14:tracePt t="1875" x="1574800" y="2381250"/>
          <p14:tracePt t="1898" x="1536700" y="2336800"/>
          <p14:tracePt t="1908" x="1530350" y="2324100"/>
          <p14:tracePt t="1923" x="1530350" y="2305050"/>
          <p14:tracePt t="1941" x="1530350" y="2254250"/>
          <p14:tracePt t="1971" x="1530350" y="2190750"/>
          <p14:tracePt t="2003" x="1568450" y="2159000"/>
          <p14:tracePt t="2020" x="1593850" y="2146300"/>
          <p14:tracePt t="2031" x="1600200" y="2146300"/>
          <p14:tracePt t="2052" x="1612900" y="2146300"/>
          <p14:tracePt t="2062" x="1625600" y="2146300"/>
          <p14:tracePt t="2097" x="1746250" y="2146300"/>
          <p14:tracePt t="2127" x="1778000" y="2152650"/>
          <p14:tracePt t="2157" x="1778000" y="2159000"/>
          <p14:tracePt t="2175" x="1778000" y="2165350"/>
          <p14:tracePt t="2268" x="1778000" y="2178050"/>
          <p14:tracePt t="2344" x="1778000" y="2197100"/>
          <p14:tracePt t="2380" x="1778000" y="2228850"/>
          <p14:tracePt t="2396" x="1790700" y="2247900"/>
          <p14:tracePt t="2422" x="1803400" y="2260600"/>
          <p14:tracePt t="2487" x="1803400" y="2273300"/>
          <p14:tracePt t="2501" x="1803400" y="2286000"/>
          <p14:tracePt t="2520" x="1803400" y="2305050"/>
          <p14:tracePt t="2536" x="1822450" y="2317750"/>
          <p14:tracePt t="2564" x="1835150" y="2317750"/>
          <p14:tracePt t="2673" x="1847850" y="2311400"/>
          <p14:tracePt t="2708" x="1873250" y="2292350"/>
          <p14:tracePt t="2926" x="1873250" y="2286000"/>
          <p14:tracePt t="2941" x="1879600" y="2279650"/>
          <p14:tracePt t="3020" x="1898650" y="2247900"/>
          <p14:tracePt t="3035" x="1905000" y="2247900"/>
          <p14:tracePt t="3064" x="1905000" y="2241550"/>
          <p14:tracePt t="3080" x="1917700" y="2235200"/>
          <p14:tracePt t="3111" x="1936750" y="2228850"/>
          <p14:tracePt t="3145" x="1968500" y="2216150"/>
          <p14:tracePt t="3178" x="2019300" y="2216150"/>
          <p14:tracePt t="3207" x="2057400" y="2216150"/>
          <p14:tracePt t="3236" x="2063750" y="2216150"/>
          <p14:tracePt t="3300" x="2089150" y="2216150"/>
          <p14:tracePt t="3315" x="2114550" y="2216150"/>
          <p14:tracePt t="3331" x="2133600" y="2216150"/>
          <p14:tracePt t="3364" x="2139950" y="2216150"/>
          <p14:tracePt t="3396" x="2159000" y="2216150"/>
          <p14:tracePt t="3417" x="2203450" y="2216150"/>
          <p14:tracePt t="3439" x="2228850" y="2216150"/>
          <p14:tracePt t="3548" x="2254250" y="2216150"/>
          <p14:tracePt t="3563" x="2266950" y="2216150"/>
          <p14:tracePt t="3708" x="2305050" y="2216150"/>
          <p14:tracePt t="3722" x="2330450" y="2216150"/>
          <p14:tracePt t="3750" x="2362200" y="2216150"/>
          <p14:tracePt t="3859" x="2368550" y="2216150"/>
          <p14:tracePt t="3926" x="2374900" y="2216150"/>
          <p14:tracePt t="3940" x="2381250" y="2216150"/>
          <p14:tracePt t="3957" x="2387600" y="2216150"/>
          <p14:tracePt t="4220" x="2400300" y="2216150"/>
          <p14:tracePt t="9737" x="2381250" y="2241550"/>
          <p14:tracePt t="9753" x="2349500" y="2273300"/>
          <p14:tracePt t="9771" x="2330450" y="2298700"/>
          <p14:tracePt t="9796" x="2317750" y="2311400"/>
          <p14:tracePt t="9834" x="2311400" y="2311400"/>
          <p14:tracePt t="9894" x="2292350" y="2311400"/>
          <p14:tracePt t="9927" x="2286000" y="2311400"/>
          <p14:tracePt t="9941" x="2273300" y="2311400"/>
          <p14:tracePt t="9970" x="2241550" y="2311400"/>
          <p14:tracePt t="9986" x="2216150" y="2311400"/>
          <p14:tracePt t="10113" x="2203450" y="2311400"/>
          <p14:tracePt t="10144" x="2184400" y="2311400"/>
          <p14:tracePt t="10159" x="2165350" y="2311400"/>
          <p14:tracePt t="10194" x="2120900" y="2311400"/>
          <p14:tracePt t="10223" x="2114550" y="2311400"/>
          <p14:tracePt t="10241" x="2101850" y="2311400"/>
          <p14:tracePt t="10250" x="2095500" y="2311400"/>
          <p14:tracePt t="10271" x="2076450" y="2311400"/>
          <p14:tracePt t="10284" x="2070100" y="2311400"/>
          <p14:tracePt t="10326" x="2044700" y="2317750"/>
          <p14:tracePt t="10862" x="2038350" y="2324100"/>
          <p14:tracePt t="11048" x="2044700" y="2330450"/>
          <p14:tracePt t="11164" x="2082800" y="2324100"/>
          <p14:tracePt t="11194" x="2095500" y="2324100"/>
          <p14:tracePt t="11222" x="2114550" y="2311400"/>
          <p14:tracePt t="11253" x="2139950" y="2305050"/>
          <p14:tracePt t="11287" x="2152650" y="2305050"/>
          <p14:tracePt t="11314" x="2171700" y="2305050"/>
          <p14:tracePt t="11333" x="2209800" y="2305050"/>
          <p14:tracePt t="11363" x="2273300" y="2317750"/>
          <p14:tracePt t="11395" x="2311400" y="2336800"/>
          <p14:tracePt t="11426" x="2324100" y="2336800"/>
          <p14:tracePt t="11445" x="2330450" y="2343150"/>
          <p14:tracePt t="11471" x="2343150" y="2349500"/>
          <p14:tracePt t="11501" x="2349500" y="2355850"/>
          <p14:tracePt t="11519" x="2368550" y="2368550"/>
          <p14:tracePt t="11549" x="2374900" y="2374900"/>
          <p14:tracePt t="11598" x="2374900" y="2381250"/>
          <p14:tracePt t="11613" x="2387600" y="2393950"/>
          <p14:tracePt t="11628" x="2393950" y="2406650"/>
          <p14:tracePt t="11661" x="2406650" y="2419350"/>
          <p14:tracePt t="11688" x="2413000" y="2425700"/>
          <p14:tracePt t="11802" x="2425700" y="2457450"/>
          <p14:tracePt t="11844" x="2425700" y="2463800"/>
          <p14:tracePt t="11923" x="2425700" y="2489200"/>
          <p14:tracePt t="11957" x="2425700" y="2520950"/>
          <p14:tracePt t="11972" x="2425700" y="2533650"/>
          <p14:tracePt t="12000" x="2425700" y="2540000"/>
          <p14:tracePt t="12019" x="2425700" y="2552700"/>
          <p14:tracePt t="12060" x="2419350" y="2571750"/>
          <p14:tracePt t="12095" x="2413000" y="2597150"/>
          <p14:tracePt t="12128" x="2406650" y="2628900"/>
          <p14:tracePt t="12159" x="2406650" y="2635250"/>
          <p14:tracePt t="12187" x="2406650" y="2641600"/>
          <p14:tracePt t="12208" x="2406650" y="2654300"/>
          <p14:tracePt t="12284" x="2406650" y="2667000"/>
          <p14:tracePt t="12393" x="2406650" y="2673350"/>
          <p14:tracePt t="12677" x="2406650" y="2686050"/>
          <p14:tracePt t="12691" x="2413000" y="2705100"/>
          <p14:tracePt t="12722" x="2419350" y="2711450"/>
          <p14:tracePt t="12737" x="2425700" y="2711450"/>
          <p14:tracePt t="12754" x="2432050" y="2711450"/>
          <p14:tracePt t="12800" x="2482850" y="2724150"/>
          <p14:tracePt t="12834" x="2514600" y="2736850"/>
          <p14:tracePt t="12862" x="2552700" y="2768600"/>
          <p14:tracePt t="12878" x="2578100" y="2787650"/>
          <p14:tracePt t="12897" x="2597150" y="2813050"/>
          <p14:tracePt t="12914" x="2603500" y="2832100"/>
          <p14:tracePt t="12941" x="2616200" y="2857500"/>
          <p14:tracePt t="12973" x="2622550" y="2895600"/>
          <p14:tracePt t="13001" x="2622550" y="2921000"/>
          <p14:tracePt t="13034" x="2616200" y="2952750"/>
          <p14:tracePt t="13063" x="2597150" y="2959100"/>
          <p14:tracePt t="13095" x="2597150" y="2965450"/>
          <p14:tracePt t="13130" x="2546350" y="2978150"/>
          <p14:tracePt t="13143" x="2533650" y="2978150"/>
          <p14:tracePt t="13174" x="2463800" y="2997200"/>
          <p14:tracePt t="13208" x="2381250" y="3003550"/>
          <p14:tracePt t="13235" x="2330450" y="3003550"/>
          <p14:tracePt t="13251" x="2292350" y="3003550"/>
          <p14:tracePt t="13271" x="2260600" y="3003550"/>
          <p14:tracePt t="13297" x="2235200" y="3003550"/>
          <p14:tracePt t="13333" x="2228850" y="2952750"/>
          <p14:tracePt t="13361" x="2228850" y="2921000"/>
          <p14:tracePt t="13394" x="2241550" y="2901950"/>
          <p14:tracePt t="13425" x="2254250" y="2901950"/>
          <p14:tracePt t="13520" x="2305050" y="2901950"/>
          <p14:tracePt t="13548" x="2349500" y="2901950"/>
          <p14:tracePt t="13563" x="2362200" y="2901950"/>
          <p14:tracePt t="13595" x="2393950" y="2908300"/>
          <p14:tracePt t="13628" x="2444750" y="2921000"/>
          <p14:tracePt t="13662" x="2463800" y="2927350"/>
          <p14:tracePt t="13689" x="2489200" y="2927350"/>
          <p14:tracePt t="13721" x="2559050" y="2933700"/>
          <p14:tracePt t="13755" x="2597150" y="2946400"/>
          <p14:tracePt t="13783" x="2609850" y="2946400"/>
          <p14:tracePt t="13814" x="2660650" y="2946400"/>
          <p14:tracePt t="13859" x="2724150" y="2978150"/>
          <p14:tracePt t="13874" x="2730500" y="2978150"/>
          <p14:tracePt t="13925" x="2743200" y="2984500"/>
          <p14:tracePt t="13956" x="2762250" y="2984500"/>
          <p14:tracePt t="14362" x="2755900" y="2984500"/>
          <p14:tracePt t="14378" x="2736850" y="2997200"/>
          <p14:tracePt t="14409" x="2711450" y="3003550"/>
          <p14:tracePt t="14441" x="2654300" y="3009900"/>
          <p14:tracePt t="14475" x="2546350" y="3022600"/>
          <p14:tracePt t="14484" x="2520950" y="3028950"/>
          <p14:tracePt t="14519" x="2463800" y="3035300"/>
          <p14:tracePt t="14533" x="2413000" y="3035300"/>
          <p14:tracePt t="14550" x="2330450" y="3035300"/>
          <p14:tracePt t="14584" x="2184400" y="3035300"/>
          <p14:tracePt t="14594" x="2159000" y="3035300"/>
          <p14:tracePt t="14628" x="2108200" y="3035300"/>
          <p14:tracePt t="14662" x="2044700" y="3035300"/>
          <p14:tracePt t="14689" x="2000250" y="3035300"/>
          <p14:tracePt t="14721" x="1949450" y="3035300"/>
          <p14:tracePt t="14752" x="1854200" y="3035300"/>
          <p14:tracePt t="14770" x="1816100" y="3035300"/>
          <p14:tracePt t="14798" x="1765300" y="3035300"/>
          <p14:tracePt t="14816" x="1739900" y="3035300"/>
          <p14:tracePt t="14836" x="1701800" y="3035300"/>
          <p14:tracePt t="14848" x="1676400" y="3035300"/>
          <p14:tracePt t="14876" x="1625600" y="3035300"/>
          <p14:tracePt t="14901" x="1606550" y="3035300"/>
          <p14:tracePt t="14922" x="1587500" y="3035300"/>
          <p14:tracePt t="14938" x="1555750" y="3035300"/>
          <p14:tracePt t="14981" x="1479550" y="3035300"/>
          <p14:tracePt t="15003" x="1460500" y="3035300"/>
          <p14:tracePt t="15050" x="1454150" y="3035300"/>
          <p14:tracePt t="15065" x="1447800" y="3035300"/>
          <p14:tracePt t="15083" x="1428750" y="3035300"/>
          <p14:tracePt t="15098" x="1416050" y="3035300"/>
          <p14:tracePt t="15129" x="1384300" y="3035300"/>
          <p14:tracePt t="15158" x="1365250" y="3035300"/>
          <p14:tracePt t="15188" x="1358900" y="3035300"/>
          <p14:tracePt t="15223" x="1346200" y="3035300"/>
          <p14:tracePt t="15299" x="1320800" y="3035300"/>
          <p14:tracePt t="15314" x="1289050" y="3035300"/>
          <p14:tracePt t="15348" x="1244600" y="3035300"/>
          <p14:tracePt t="15375" x="1225550" y="3035300"/>
          <p14:tracePt t="15411" x="1193800" y="3035300"/>
          <p14:tracePt t="15610" x="1200150" y="3035300"/>
          <p14:tracePt t="15625" x="1206500" y="3035300"/>
          <p14:tracePt t="15659" x="1219200" y="3035300"/>
          <p14:tracePt t="15674" x="1225550" y="3028950"/>
          <p14:tracePt t="15706" x="1257300" y="3028950"/>
          <p14:tracePt t="15721" x="1282700" y="3028950"/>
          <p14:tracePt t="15757" x="1346200" y="3028950"/>
          <p14:tracePt t="15783" x="1409700" y="3028950"/>
          <p14:tracePt t="15815" x="1511300" y="3041650"/>
          <p14:tracePt t="15835" x="1562100" y="3041650"/>
          <p14:tracePt t="15863" x="1638300" y="3041650"/>
          <p14:tracePt t="15878" x="1701800" y="3041650"/>
          <p14:tracePt t="15910" x="1809750" y="3054350"/>
          <p14:tracePt t="15942" x="1822450" y="3060700"/>
          <p14:tracePt t="15970" x="1854200" y="3060700"/>
          <p14:tracePt t="16002" x="1949450" y="3060700"/>
          <p14:tracePt t="16035" x="2032000" y="3079750"/>
          <p14:tracePt t="16050" x="2063750" y="3079750"/>
          <p14:tracePt t="16081" x="2139950" y="3092450"/>
          <p14:tracePt t="16102" x="2197100" y="3092450"/>
          <p14:tracePt t="16129" x="2254250" y="3092450"/>
          <p14:tracePt t="16159" x="2305050" y="3098800"/>
          <p14:tracePt t="16181" x="2374900" y="3117850"/>
          <p14:tracePt t="16207" x="2451100" y="3124200"/>
          <p14:tracePt t="16253" x="2514600" y="3130550"/>
          <p14:tracePt t="16283" x="2546350" y="3136900"/>
          <p14:tracePt t="16301" x="2578100" y="3136900"/>
          <p14:tracePt t="16330" x="2597150" y="3136900"/>
          <p14:tracePt t="16362" x="2641600" y="3136900"/>
          <p14:tracePt t="16398" x="2730500" y="3136900"/>
          <p14:tracePt t="16424" x="2787650" y="3136900"/>
          <p14:tracePt t="16439" x="2806700" y="3136900"/>
          <p14:tracePt t="16457" x="2832100" y="3136900"/>
          <p14:tracePt t="16489" x="2863850" y="3136900"/>
          <p14:tracePt t="16520" x="2889250" y="3136900"/>
          <p14:tracePt t="16534" x="2901950" y="3136900"/>
          <p14:tracePt t="16549" x="2914650" y="3136900"/>
          <p14:tracePt t="16583" x="2952750" y="3136900"/>
          <p14:tracePt t="16597" x="2965450" y="3136900"/>
          <p14:tracePt t="16635" x="2971800" y="3136900"/>
          <p14:tracePt t="16695" x="2984500" y="3136900"/>
          <p14:tracePt t="16737" x="3003550" y="3136900"/>
          <p14:tracePt t="16769" x="3035300" y="3136900"/>
          <p14:tracePt t="16798" x="3060700" y="3136900"/>
          <p14:tracePt t="16836" x="3079750" y="3136900"/>
          <p14:tracePt t="17020" x="3098800" y="3136900"/>
          <p14:tracePt t="17050" x="3130550" y="3136900"/>
          <p14:tracePt t="17084" x="3206750" y="3149600"/>
          <p14:tracePt t="17101" x="3225800" y="3143250"/>
          <p14:tracePt t="17131" x="3219450" y="3168650"/>
          <p14:tracePt t="17333" x="3295650" y="3219450"/>
          <p14:tracePt t="17362" x="3416300" y="3263900"/>
          <p14:tracePt t="17396" x="3536950" y="3238500"/>
          <p14:tracePt t="17424" x="3613150" y="3206750"/>
          <p14:tracePt t="17459" x="3771900" y="3162300"/>
          <p14:tracePt t="17490" x="4070350" y="3124200"/>
          <p14:tracePt t="17520" x="4286250" y="3124200"/>
          <p14:tracePt t="17535" x="4305300" y="3124200"/>
          <p14:tracePt t="17549" x="4318000" y="3124200"/>
          <p14:tracePt t="17583" x="4362450" y="3124200"/>
          <p14:tracePt t="17597" x="4406900" y="3124200"/>
          <p14:tracePt t="17635" x="4451350" y="3124200"/>
          <p14:tracePt t="17664" x="4457700" y="3130550"/>
          <p14:tracePt t="17673" x="4457700" y="3136900"/>
          <p14:tracePt t="17721" x="4591050" y="3143250"/>
          <p14:tracePt t="17750" x="4667250" y="3117850"/>
          <p14:tracePt t="17783" x="4673600" y="3117850"/>
          <p14:tracePt t="17799" x="4679950" y="3117850"/>
          <p14:tracePt t="17817" x="4699000" y="3111500"/>
          <p14:tracePt t="17851" x="4813300" y="3073400"/>
          <p14:tracePt t="17860" x="4845050" y="3060700"/>
          <p14:tracePt t="17875" x="4870450" y="3060700"/>
          <p14:tracePt t="17940" x="4889500" y="3048000"/>
          <p14:tracePt t="17957" x="4908550" y="3048000"/>
          <p14:tracePt t="17984" x="4946650" y="3028950"/>
          <p14:tracePt t="18005" x="4953000" y="3028950"/>
          <p14:tracePt t="18113" x="4933950" y="3028950"/>
          <p14:tracePt t="18128" x="4864100" y="3022600"/>
          <p14:tracePt t="18145" x="4800600" y="3009900"/>
          <p14:tracePt t="18173" x="4737100" y="2997200"/>
          <p14:tracePt t="18190" x="4724400" y="2984500"/>
          <p14:tracePt t="18220" x="4686300" y="2933700"/>
          <p14:tracePt t="18234" x="4673600" y="2908300"/>
          <p14:tracePt t="18251" x="4667250" y="2876550"/>
          <p14:tracePt t="18287" x="4679950" y="2787650"/>
          <p14:tracePt t="18316" x="4749800" y="2641600"/>
          <p14:tracePt t="18332" x="4781550" y="2597150"/>
          <p14:tracePt t="18345" x="4806950" y="2571750"/>
          <p14:tracePt t="18377" x="4908550" y="2527300"/>
          <p14:tracePt t="18410" x="5080000" y="2476500"/>
          <p14:tracePt t="18442" x="5340350" y="2457450"/>
          <p14:tracePt t="18471" x="5499100" y="2457450"/>
          <p14:tracePt t="18489" x="5600700" y="2470150"/>
          <p14:tracePt t="18519" x="5708650" y="2508250"/>
          <p14:tracePt t="18549" x="5854700" y="2565400"/>
          <p14:tracePt t="18584" x="5930900" y="2628900"/>
          <p14:tracePt t="18610" x="5943600" y="2686050"/>
          <p14:tracePt t="18644" x="5943600" y="2787650"/>
          <p14:tracePt t="18679" x="5924550" y="2863850"/>
          <p14:tracePt t="18688" x="5905500" y="2889250"/>
          <p14:tracePt t="18708" x="5880100" y="2908300"/>
          <p14:tracePt t="18737" x="5835650" y="2959100"/>
          <p14:tracePt t="18754" x="5822950" y="2978150"/>
          <p14:tracePt t="18785" x="5810250" y="2984500"/>
          <p14:tracePt t="18800" x="5784850" y="2990850"/>
          <p14:tracePt t="18836" x="5708650" y="3009900"/>
          <p14:tracePt t="18864" x="5695950" y="3016250"/>
          <p14:tracePt t="18878" x="5689600" y="3016250"/>
          <p14:tracePt t="18907" x="5651500" y="3022600"/>
          <p14:tracePt t="18923" x="5619750" y="3028950"/>
          <p14:tracePt t="18939" x="5588000" y="3028950"/>
          <p14:tracePt t="18970" x="5575300" y="3035300"/>
          <p14:tracePt t="19036" x="5537200" y="3041650"/>
          <p14:tracePt t="19064" x="5518150" y="3048000"/>
          <p14:tracePt t="19159" x="5505450" y="3048000"/>
          <p14:tracePt t="19345" x="5480050" y="3048000"/>
          <p14:tracePt t="19376" x="5467350" y="3048000"/>
          <p14:tracePt t="19553" x="5454650" y="3048000"/>
          <p14:tracePt t="19568" x="5435600" y="3048000"/>
          <p14:tracePt t="19599" x="5410200" y="3048000"/>
          <p14:tracePt t="19613" x="5391150" y="3048000"/>
          <p14:tracePt t="19625" x="5378450" y="3048000"/>
          <p14:tracePt t="19645" x="5346700" y="3048000"/>
          <p14:tracePt t="19673" x="5302250" y="3041650"/>
          <p14:tracePt t="19719" x="5251450" y="3028950"/>
          <p14:tracePt t="19754" x="5238750" y="3022600"/>
          <p14:tracePt t="20720" x="5232400" y="3022600"/>
          <p14:tracePt t="20740" x="5226050" y="3022600"/>
          <p14:tracePt t="20801" x="5219700" y="3022600"/>
          <p14:tracePt t="20815" x="5213350" y="3022600"/>
          <p14:tracePt t="20847" x="5213350" y="3028950"/>
          <p14:tracePt t="22235" x="5207000" y="3028950"/>
          <p14:tracePt t="22250" x="5175250" y="3035300"/>
          <p14:tracePt t="22282" x="5130800" y="3048000"/>
          <p14:tracePt t="22316" x="5118100" y="3048000"/>
          <p14:tracePt t="22344" x="5060950" y="3054350"/>
          <p14:tracePt t="22361" x="5010150" y="3073400"/>
          <p14:tracePt t="22395" x="4876800" y="3111500"/>
          <p14:tracePt t="22424" x="4749800" y="3149600"/>
          <p14:tracePt t="22460" x="4483100" y="3219450"/>
          <p14:tracePt t="22491" x="4305300" y="3263900"/>
          <p14:tracePt t="22520" x="4114800" y="3289300"/>
          <p14:tracePt t="22558" x="3841750" y="3308350"/>
          <p14:tracePt t="22566" x="3810000" y="3314700"/>
          <p14:tracePt t="22582" x="3740150" y="3333750"/>
          <p14:tracePt t="22598" x="3708400" y="3333750"/>
          <p14:tracePt t="22615" x="3638550" y="3340100"/>
          <p14:tracePt t="22645" x="3524250" y="3359150"/>
          <p14:tracePt t="22662" x="3454400" y="3371850"/>
          <p14:tracePt t="22673" x="3441700" y="3371850"/>
          <p14:tracePt t="22699" x="3429000" y="3378200"/>
          <p14:tracePt t="22737" x="3384550" y="3378200"/>
          <p14:tracePt t="22757" x="3314700" y="3390900"/>
          <p14:tracePt t="22768" x="3276600" y="3390900"/>
          <p14:tracePt t="22798" x="3200400" y="3397250"/>
          <p14:tracePt t="22834" x="3149600" y="3397250"/>
          <p14:tracePt t="22866" x="3048000" y="3397250"/>
          <p14:tracePt t="22895" x="2952750" y="3397250"/>
          <p14:tracePt t="22910" x="2921000" y="3397250"/>
          <p14:tracePt t="22929" x="2914650" y="3397250"/>
          <p14:tracePt t="22958" x="2876550" y="3409950"/>
          <p14:tracePt t="22987" x="2787650" y="3416300"/>
          <p14:tracePt t="23024" x="2724150" y="3416300"/>
          <p14:tracePt t="23053" x="2705100" y="3416300"/>
          <p14:tracePt t="23063" x="2692400" y="3416300"/>
          <p14:tracePt t="23098" x="2616200" y="3416300"/>
          <p14:tracePt t="23109" x="2603500" y="3422650"/>
          <p14:tracePt t="23133" x="2578100" y="3429000"/>
          <p14:tracePt t="23224" x="2533650" y="3429000"/>
          <p14:tracePt t="23302" x="2520950" y="3429000"/>
          <p14:tracePt t="23332" x="2514600" y="3429000"/>
          <p14:tracePt t="23408" x="2501900" y="3429000"/>
          <p14:tracePt t="23424" x="2489200" y="3429000"/>
          <p14:tracePt t="23442" x="2476500" y="3429000"/>
          <p14:tracePt t="23488" x="2470150" y="3422650"/>
          <p14:tracePt t="23646" x="2470150" y="3416300"/>
          <p14:tracePt t="23705" x="2470150" y="3409950"/>
          <p14:tracePt t="23737" x="2470150" y="3390900"/>
          <p14:tracePt t="23770" x="2470150" y="3384550"/>
          <p14:tracePt t="23785" x="2470150" y="3378200"/>
          <p14:tracePt t="23848" x="2470150" y="3371850"/>
          <p14:tracePt t="23864" x="2470150" y="3365500"/>
          <p14:tracePt t="23879" x="2476500" y="3359150"/>
          <p14:tracePt t="23906" x="2482850" y="3346450"/>
          <p14:tracePt t="23940" x="2482850" y="3340100"/>
          <p14:tracePt t="24006" x="2489200" y="3327400"/>
          <p14:tracePt t="24034" x="2495550" y="3327400"/>
          <p14:tracePt t="24113" x="2514600" y="3321050"/>
          <p14:tracePt t="24146" x="2540000" y="3308350"/>
          <p14:tracePt t="24163" x="2546350" y="3308350"/>
          <p14:tracePt t="24193" x="2584450" y="3295650"/>
          <p14:tracePt t="24208" x="2616200" y="3295650"/>
          <p14:tracePt t="24225" x="2641600" y="3295650"/>
          <p14:tracePt t="24234" x="2679700" y="3295650"/>
          <p14:tracePt t="24253" x="2698750" y="3295650"/>
          <p14:tracePt t="24273" x="2717800" y="3295650"/>
          <p14:tracePt t="24316" x="2724150" y="3295650"/>
          <p14:tracePt t="24345" x="2755900" y="3295650"/>
          <p14:tracePt t="24378" x="2768600" y="3302000"/>
          <p14:tracePt t="24547" x="2768600" y="3314700"/>
          <p14:tracePt t="24583" x="2781300" y="3327400"/>
          <p14:tracePt t="24611" x="2768600" y="3340100"/>
          <p14:tracePt t="24626" x="2762250" y="3346450"/>
          <p14:tracePt t="24690" x="2755900" y="3346450"/>
          <p14:tracePt t="24706" x="2749550" y="3346450"/>
          <p14:tracePt t="24738" x="2730500" y="3352800"/>
          <p14:tracePt t="24768" x="2724150" y="3352800"/>
          <p14:tracePt t="24802" x="2711450" y="3365500"/>
          <p14:tracePt t="24864" x="2705100" y="3365500"/>
          <p14:tracePt t="24895" x="2698750" y="3371850"/>
          <p14:tracePt t="24925" x="2698750" y="3378200"/>
          <p14:tracePt t="24959" x="2698750" y="3390900"/>
          <p14:tracePt t="24986" x="2711450" y="3409950"/>
          <p14:tracePt t="25003" x="2724150" y="3409950"/>
          <p14:tracePt t="25036" x="2749550" y="3416300"/>
          <p14:tracePt t="25066" x="2755900" y="3422650"/>
          <p14:tracePt t="25098" x="2762250" y="3422650"/>
          <p14:tracePt t="25113" x="2781300" y="3422650"/>
          <p14:tracePt t="25133" x="2806700" y="3422650"/>
          <p14:tracePt t="25160" x="2813050" y="3429000"/>
          <p14:tracePt t="25236" x="2825750" y="3429000"/>
          <p14:tracePt t="25251" x="2857500" y="3429000"/>
          <p14:tracePt t="25286" x="2908300" y="3429000"/>
          <p14:tracePt t="25302" x="2946400" y="3429000"/>
          <p14:tracePt t="25312" x="2971800" y="3429000"/>
          <p14:tracePt t="25346" x="3105150" y="3429000"/>
          <p14:tracePt t="25360" x="3143250" y="3429000"/>
          <p14:tracePt t="25394" x="3206750" y="3441700"/>
          <p14:tracePt t="25426" x="3238500" y="3441700"/>
          <p14:tracePt t="25455" x="3282950" y="3441700"/>
          <p14:tracePt t="25484" x="3295650" y="3441700"/>
          <p14:tracePt t="25518" x="3308350" y="3448050"/>
          <p14:tracePt t="25551" x="3314700" y="3448050"/>
          <p14:tracePt t="25656" x="3321050" y="3448050"/>
          <p14:tracePt t="25680" x="3327400" y="3448050"/>
          <p14:tracePt t="25802" x="3340100" y="3448050"/>
          <p14:tracePt t="25816" x="3352800" y="3448050"/>
          <p14:tracePt t="25849" x="3384550" y="3448050"/>
          <p14:tracePt t="25865" x="3422650" y="3448050"/>
          <p14:tracePt t="25875" x="3448050" y="3448050"/>
          <p14:tracePt t="25907" x="3530600" y="3448050"/>
          <p14:tracePt t="25942" x="3619500" y="3448050"/>
          <p14:tracePt t="25970" x="3683000" y="3448050"/>
          <p14:tracePt t="25987" x="3721100" y="3448050"/>
          <p14:tracePt t="26020" x="3752850" y="3448050"/>
          <p14:tracePt t="26053" x="3765550" y="3448050"/>
          <p14:tracePt t="26084" x="3771900" y="3448050"/>
          <p14:tracePt t="26112" x="3816350" y="3448050"/>
          <p14:tracePt t="26114" x="3822700" y="3448050"/>
          <p14:tracePt t="26128" x="3835400" y="3448050"/>
          <p14:tracePt t="26160" x="3879850" y="3448050"/>
          <p14:tracePt t="26192" x="3930650" y="3448050"/>
          <p14:tracePt t="26219" x="3968750" y="3448050"/>
          <p14:tracePt t="26253" x="3994150" y="3448050"/>
          <p14:tracePt t="26330" x="4000500" y="3448050"/>
          <p14:tracePt t="26359" x="4032250" y="3448050"/>
          <p14:tracePt t="26395" x="4076700" y="3448050"/>
          <p14:tracePt t="26409" x="4102100" y="3448050"/>
          <p14:tracePt t="26426" x="4140200" y="3448050"/>
          <p14:tracePt t="26456" x="4184650" y="3448050"/>
          <p14:tracePt t="26471" x="4203700" y="3448050"/>
          <p14:tracePt t="26548" x="4216400" y="3448050"/>
          <p14:tracePt t="26562" x="4235450" y="3448050"/>
          <p14:tracePt t="26582" x="4260850" y="3448050"/>
          <p14:tracePt t="26598" x="4273550" y="3448050"/>
          <p14:tracePt t="26626" x="4286250" y="3448050"/>
          <p14:tracePt t="26659" x="4298950" y="3448050"/>
          <p14:tracePt t="26693" x="4318000" y="3448050"/>
          <p14:tracePt t="26721" x="4324350" y="3448050"/>
          <p14:tracePt t="27269" x="4337050" y="3448050"/>
          <p14:tracePt t="27283" x="4343400" y="3441700"/>
          <p14:tracePt t="27300" x="4349750" y="3441700"/>
          <p14:tracePt t="27333" x="4356100" y="3441700"/>
          <p14:tracePt t="27661" x="4324350" y="3441700"/>
          <p14:tracePt t="27679" x="4267200" y="3441700"/>
          <p14:tracePt t="27709" x="4210050" y="3441700"/>
          <p14:tracePt t="27724" x="4184650" y="3441700"/>
          <p14:tracePt t="27754" x="4159250" y="3441700"/>
          <p14:tracePt t="27787" x="4140200" y="3441700"/>
          <p14:tracePt t="27835" x="4114800" y="3441700"/>
          <p14:tracePt t="27894" x="4095750" y="3441700"/>
          <p14:tracePt t="27926" x="4070350" y="3441700"/>
          <p14:tracePt t="27940" x="4051300" y="3441700"/>
          <p14:tracePt t="27973" x="4019550" y="3441700"/>
          <p14:tracePt t="28004" x="4006850" y="3435350"/>
          <p14:tracePt t="30736" x="4000500" y="3435350"/>
          <p14:tracePt t="32159" x="4006850" y="3441700"/>
          <p14:tracePt t="32207" x="4000500" y="3460750"/>
          <p14:tracePt t="32239" x="3994150" y="3460750"/>
          <p14:tracePt t="32254" x="3975100" y="3473450"/>
          <p14:tracePt t="32272" x="3956050" y="3486150"/>
          <p14:tracePt t="32301" x="3924300" y="3511550"/>
          <p14:tracePt t="32316" x="3898900" y="3524250"/>
          <p14:tracePt t="32345" x="3835400" y="3587750"/>
          <p14:tracePt t="32376" x="3752850" y="3714750"/>
          <p14:tracePt t="32394" x="3721100" y="3771900"/>
          <p14:tracePt t="32425" x="3663950" y="3892550"/>
          <p14:tracePt t="32456" x="3619500" y="4000500"/>
          <p14:tracePt t="32472" x="3606800" y="4038600"/>
          <p14:tracePt t="32485" x="3581400" y="4083050"/>
          <p14:tracePt t="32518" x="3530600" y="4165600"/>
          <p14:tracePt t="32549" x="3454400" y="4235450"/>
          <p14:tracePt t="32582" x="3397250" y="4324350"/>
          <p14:tracePt t="32616" x="3327400" y="4438650"/>
          <p14:tracePt t="32625" x="3308350" y="4464050"/>
          <p14:tracePt t="32668" x="3206750" y="4622800"/>
          <p14:tracePt t="32676" x="3187700" y="4654550"/>
          <p14:tracePt t="32689" x="3155950" y="4692650"/>
          <p14:tracePt t="32721" x="3092450" y="4775200"/>
          <p14:tracePt t="32754" x="3003550" y="4864100"/>
          <p14:tracePt t="32788" x="2838450" y="4984750"/>
          <p14:tracePt t="32798" x="2806700" y="5003800"/>
          <p14:tracePt t="32835" x="2679700" y="5099050"/>
          <p14:tracePt t="32845" x="2635250" y="5118100"/>
          <p14:tracePt t="32862" x="2540000" y="5168900"/>
          <p14:tracePt t="32883" x="2406650" y="5207000"/>
          <p14:tracePt t="32909" x="2279650" y="5213350"/>
          <p14:tracePt t="32937" x="2133600" y="5194300"/>
          <p14:tracePt t="32972" x="1974850" y="5111750"/>
          <p14:tracePt t="32988" x="1885950" y="5048250"/>
          <p14:tracePt t="33005" x="1803400" y="4991100"/>
          <p14:tracePt t="33020" x="1701800" y="4914900"/>
          <p14:tracePt t="33050" x="1638300" y="4775200"/>
          <p14:tracePt t="33052" x="1631950" y="4756150"/>
          <p14:tracePt t="33067" x="1631950" y="4692650"/>
          <p14:tracePt t="33085" x="1631950" y="4584700"/>
          <p14:tracePt t="33095" x="1644650" y="4540250"/>
          <p14:tracePt t="33112" x="1676400" y="4451350"/>
          <p14:tracePt t="33144" x="1765300" y="4324350"/>
          <p14:tracePt t="33159" x="1809750" y="4273550"/>
          <p14:tracePt t="33177" x="1879600" y="4197350"/>
          <p14:tracePt t="33221" x="2120900" y="4076700"/>
          <p14:tracePt t="33255" x="2305050" y="4051300"/>
          <p14:tracePt t="33283" x="2438400" y="4064000"/>
          <p14:tracePt t="33299" x="2501900" y="4102100"/>
          <p14:tracePt t="33321" x="2603500" y="4191000"/>
          <p14:tracePt t="33349" x="2705100" y="4337050"/>
          <p14:tracePt t="33378" x="2762250" y="4546600"/>
          <p14:tracePt t="33409" x="2774950" y="4781550"/>
          <p14:tracePt t="33444" x="2724150" y="5003800"/>
          <p14:tracePt t="33457" x="2705100" y="5073650"/>
          <p14:tracePt t="33469" x="2679700" y="5118100"/>
          <p14:tracePt t="33502" x="2628900" y="5219700"/>
          <p14:tracePt t="33536" x="2527300" y="5321300"/>
          <p14:tracePt t="33551" x="2476500" y="5334000"/>
          <p14:tracePt t="33562" x="2425700" y="5346700"/>
          <p14:tracePt t="33596" x="2266950" y="5353050"/>
          <p14:tracePt t="33613" x="2222500" y="5353050"/>
          <p14:tracePt t="33644" x="2139950" y="5353050"/>
          <p14:tracePt t="33659" x="2076450" y="5353050"/>
          <p14:tracePt t="33675" x="2032000" y="5353050"/>
          <p14:tracePt t="33694" x="1968500" y="5353050"/>
          <p14:tracePt t="33722" x="1917700" y="5314950"/>
          <p14:tracePt t="33755" x="1879600" y="5264150"/>
          <p14:tracePt t="33788" x="1847850" y="5207000"/>
          <p14:tracePt t="33797" x="1841500" y="5175250"/>
          <p14:tracePt t="33836" x="1854200" y="5010150"/>
          <p14:tracePt t="33844" x="1860550" y="5010150"/>
          <p14:tracePt t="33860" x="1866900" y="4978400"/>
          <p14:tracePt t="33877" x="1879600" y="4946650"/>
          <p14:tracePt t="33922" x="1987550" y="4775200"/>
          <p14:tracePt t="33940" x="2044700" y="4711700"/>
          <p14:tracePt t="33957" x="2101850" y="4667250"/>
          <p14:tracePt t="33988" x="2216150" y="4610100"/>
          <p14:tracePt t="34020" x="2362200" y="4572000"/>
          <p14:tracePt t="34034" x="2419350" y="4559300"/>
          <p14:tracePt t="34062" x="2514600" y="4552950"/>
          <p14:tracePt t="34096" x="2597150" y="4591050"/>
          <p14:tracePt t="34124" x="2660650" y="4699000"/>
          <p14:tracePt t="34143" x="2698750" y="4781550"/>
          <p14:tracePt t="34172" x="2717800" y="4991100"/>
          <p14:tracePt t="34201" x="2717800" y="5156200"/>
          <p14:tracePt t="34235" x="2692400" y="5302250"/>
          <p14:tracePt t="34270" x="2654300" y="5397500"/>
          <p14:tracePt t="34302" x="2609850" y="5448300"/>
          <p14:tracePt t="34333" x="2540000" y="5499100"/>
          <p14:tracePt t="34363" x="2463800" y="5524500"/>
          <p14:tracePt t="34395" x="2387600" y="5543550"/>
          <p14:tracePt t="34411" x="2343150" y="5556250"/>
          <p14:tracePt t="34430" x="2292350" y="5562600"/>
          <p14:tracePt t="34456" x="2216150" y="5562600"/>
          <p14:tracePt t="34472" x="2190750" y="5562600"/>
          <p14:tracePt t="34489" x="2171700" y="5562600"/>
          <p14:tracePt t="34522" x="2133600" y="5556250"/>
          <p14:tracePt t="34549" x="2114550" y="5543550"/>
          <p14:tracePt t="34581" x="2095500" y="5537200"/>
          <p14:tracePt t="34676" x="2089150" y="5537200"/>
          <p14:tracePt t="34707" x="2082800" y="5524500"/>
          <p14:tracePt t="34721" x="2076450" y="5518150"/>
          <p14:tracePt t="34754" x="2070100" y="5480050"/>
          <p14:tracePt t="34783" x="2070100" y="5422900"/>
          <p14:tracePt t="34816" x="2070100" y="5397500"/>
          <p14:tracePt t="34844" x="2070100" y="5359400"/>
          <p14:tracePt t="34863" x="2070100" y="5334000"/>
          <p14:tracePt t="34880" x="2070100" y="5308600"/>
          <p14:tracePt t="34909" x="2076450" y="5270500"/>
          <p14:tracePt t="34937" x="2101850" y="5232400"/>
          <p14:tracePt t="34973" x="2152650" y="5181600"/>
          <p14:tracePt t="35003" x="2178050" y="5149850"/>
          <p14:tracePt t="35035" x="2209800" y="5130800"/>
          <p14:tracePt t="35051" x="2228850" y="5130800"/>
          <p14:tracePt t="35070" x="2241550" y="5130800"/>
          <p14:tracePt t="35127" x="2279650" y="5130800"/>
          <p14:tracePt t="35144" x="2343150" y="5162550"/>
          <p14:tracePt t="35161" x="2374900" y="5194300"/>
          <p14:tracePt t="35189" x="2425700" y="5289550"/>
          <p14:tracePt t="35222" x="2463800" y="5416550"/>
          <p14:tracePt t="35256" x="2470150" y="5543550"/>
          <p14:tracePt t="35272" x="2470150" y="5575300"/>
          <p14:tracePt t="35283" x="2470150" y="5588000"/>
          <p14:tracePt t="35297" x="2470150" y="5600700"/>
          <p14:tracePt t="35336" x="2444750" y="5638800"/>
          <p14:tracePt t="35344" x="2419350" y="5645150"/>
          <p14:tracePt t="35363" x="2374900" y="5657850"/>
          <p14:tracePt t="35389" x="2279650" y="5683250"/>
          <p14:tracePt t="35426" x="2127250" y="5683250"/>
          <p14:tracePt t="35456" x="2006600" y="5676900"/>
          <p14:tracePt t="35488" x="1911350" y="5645150"/>
          <p14:tracePt t="35522" x="1841500" y="5581650"/>
          <p14:tracePt t="35550" x="1803400" y="5505450"/>
          <p14:tracePt t="35583" x="1803400" y="5422900"/>
          <p14:tracePt t="35617" x="1803400" y="5359400"/>
          <p14:tracePt t="35647" x="1847850" y="5314950"/>
          <p14:tracePt t="35657" x="1873250" y="5289550"/>
          <p14:tracePt t="35690" x="1955800" y="5238750"/>
          <p14:tracePt t="35722" x="2044700" y="5213350"/>
          <p14:tracePt t="35750" x="2108200" y="5207000"/>
          <p14:tracePt t="35786" x="2165350" y="5207000"/>
          <p14:tracePt t="35813" x="2184400" y="5213350"/>
          <p14:tracePt t="35844" x="2216150" y="5276850"/>
          <p14:tracePt t="35865" x="2235200" y="5359400"/>
          <p14:tracePt t="35879" x="2241550" y="5397500"/>
          <p14:tracePt t="35922" x="2241550" y="5505450"/>
          <p14:tracePt t="35957" x="2228850" y="5562600"/>
          <p14:tracePt t="35989" x="2209800" y="5588000"/>
          <p14:tracePt t="36018" x="2190750" y="5600700"/>
          <p14:tracePt t="36055" x="2159000" y="5613400"/>
          <p14:tracePt t="36064" x="2127250" y="5626100"/>
          <p14:tracePt t="36083" x="2076450" y="5626100"/>
          <p14:tracePt t="36106" x="2025650" y="5626100"/>
          <p14:tracePt t="36136" x="1981200" y="5626100"/>
          <p14:tracePt t="36146" x="1968500" y="5626100"/>
          <p14:tracePt t="36183" x="1917700" y="5600700"/>
          <p14:tracePt t="36191" x="1905000" y="5588000"/>
          <p14:tracePt t="36222" x="1898650" y="5505450"/>
          <p14:tracePt t="36250" x="1917700" y="5410200"/>
          <p14:tracePt t="36284" x="1955800" y="5346700"/>
          <p14:tracePt t="36298" x="1974850" y="5327650"/>
          <p14:tracePt t="36316" x="2019300" y="5283200"/>
          <p14:tracePt t="36336" x="2082800" y="5238750"/>
          <p14:tracePt t="36346" x="2114550" y="5226050"/>
          <p14:tracePt t="36375" x="2203450" y="5207000"/>
          <p14:tracePt t="36396" x="2222500" y="5207000"/>
          <p14:tracePt t="36433" x="2266950" y="5226050"/>
          <p14:tracePt t="36440" x="2266950" y="5245100"/>
          <p14:tracePt t="36456" x="2273300" y="5314950"/>
          <p14:tracePt t="36488" x="2279650" y="5473700"/>
          <p14:tracePt t="36522" x="2279650" y="5575300"/>
          <p14:tracePt t="36550" x="2260600" y="5613400"/>
          <p14:tracePt t="36580" x="2254250" y="5626100"/>
          <p14:tracePt t="36612" x="2235200" y="5626100"/>
          <p14:tracePt t="36643" x="2159000" y="5562600"/>
          <p14:tracePt t="36662" x="2108200" y="5511800"/>
          <p14:tracePt t="36690" x="2082800" y="5467350"/>
          <p14:tracePt t="36723" x="2082800" y="5435600"/>
          <p14:tracePt t="36750" x="2082800" y="5410200"/>
          <p14:tracePt t="36781" x="2120900" y="5365750"/>
          <p14:tracePt t="36815" x="2171700" y="5327650"/>
          <p14:tracePt t="36835" x="2197100" y="5308600"/>
          <p14:tracePt t="36844" x="2222500" y="5289550"/>
          <p14:tracePt t="36872" x="2273300" y="5264150"/>
          <p14:tracePt t="36897" x="2317750" y="5245100"/>
          <p14:tracePt t="36925" x="2330450" y="5245100"/>
          <p14:tracePt t="36957" x="2419350" y="5232400"/>
          <p14:tracePt t="36991" x="2584450" y="5226050"/>
          <p14:tracePt t="37018" x="2641600" y="5219700"/>
          <p14:tracePt t="37144" x="2647950" y="5213350"/>
          <p14:tracePt t="37238" x="2654300" y="5200650"/>
          <p14:tracePt t="37255" x="2660650" y="5181600"/>
          <p14:tracePt t="37283" x="2667000" y="5181600"/>
          <p14:tracePt t="37330" x="2679700" y="5162550"/>
          <p14:tracePt t="37363" x="2686050" y="5149850"/>
          <p14:tracePt t="37422" x="2698750" y="5118100"/>
          <p14:tracePt t="37456" x="2724150" y="5099050"/>
          <p14:tracePt t="37483" x="2730500" y="5086350"/>
          <p14:tracePt t="37520" x="2781300" y="5048250"/>
          <p14:tracePt t="37535" x="2813050" y="5022850"/>
          <p14:tracePt t="37564" x="2844800" y="4997450"/>
          <p14:tracePt t="37595" x="2863850" y="4978400"/>
          <p14:tracePt t="37626" x="2914650" y="4959350"/>
          <p14:tracePt t="37659" x="2990850" y="4908550"/>
          <p14:tracePt t="37690" x="3079750" y="4851400"/>
          <p14:tracePt t="37724" x="3213100" y="4787900"/>
          <p14:tracePt t="37750" x="3302000" y="4756150"/>
          <p14:tracePt t="37784" x="3352800" y="4743450"/>
          <p14:tracePt t="37818" x="3460750" y="4711700"/>
          <p14:tracePt t="37835" x="3524250" y="4692650"/>
          <p14:tracePt t="37845" x="3549650" y="4692650"/>
          <p14:tracePt t="37861" x="3587750" y="4673600"/>
          <p14:tracePt t="37877" x="3606800" y="4673600"/>
          <p14:tracePt t="37907" x="3657600" y="4654550"/>
          <p14:tracePt t="37938" x="3727450" y="4629150"/>
          <p14:tracePt t="37958" x="3746500" y="4622800"/>
          <p14:tracePt t="38004" x="3752850" y="4622800"/>
          <p14:tracePt t="38019" x="3771900" y="4616450"/>
          <p14:tracePt t="38056" x="3873500" y="4597400"/>
          <p14:tracePt t="38085" x="3962400" y="4584700"/>
          <p14:tracePt t="38098" x="4006850" y="4584700"/>
          <p14:tracePt t="38130" x="4127500" y="4584700"/>
          <p14:tracePt t="38144" x="4159250" y="4584700"/>
          <p14:tracePt t="38172" x="4216400" y="4584700"/>
          <p14:tracePt t="38208" x="4273550" y="4578350"/>
          <p14:tracePt t="38223" x="4330700" y="4578350"/>
          <p14:tracePt t="38250" x="4451350" y="4578350"/>
          <p14:tracePt t="38268" x="4483100" y="4578350"/>
          <p14:tracePt t="38309" x="4489450" y="4578350"/>
          <p14:tracePt t="38442" x="4470400" y="4578350"/>
          <p14:tracePt t="38471" x="4464050" y="4578350"/>
          <p14:tracePt t="38486" x="4457700" y="4578350"/>
          <p14:tracePt t="38503" x="4432300" y="4591050"/>
          <p14:tracePt t="38537" x="4375150" y="4610100"/>
          <p14:tracePt t="38552" x="4356100" y="4622800"/>
          <p14:tracePt t="38582" x="4330700" y="4635500"/>
          <p14:tracePt t="38611" x="4324350" y="4641850"/>
          <p14:tracePt t="38660" x="4318000" y="4641850"/>
          <p14:tracePt t="38690" x="4305300" y="4648200"/>
          <p14:tracePt t="38785" x="4298950" y="4654550"/>
          <p14:tracePt t="38846" x="4311650" y="4667250"/>
          <p14:tracePt t="39001" x="4248150" y="4679950"/>
          <p14:tracePt t="39021" x="4184650" y="4679950"/>
          <p14:tracePt t="39031" x="4171950" y="4679950"/>
          <p14:tracePt t="39095" x="4146550" y="4679950"/>
          <p14:tracePt t="39125" x="4064000" y="4679950"/>
          <p14:tracePt t="39144" x="4032250" y="4679950"/>
          <p14:tracePt t="39209" x="3975100" y="4686300"/>
          <p14:tracePt t="39224" x="3924300" y="4692650"/>
          <p14:tracePt t="39251" x="3790950" y="4711700"/>
          <p14:tracePt t="39284" x="3511550" y="4749800"/>
          <p14:tracePt t="39318" x="3276600" y="4768850"/>
          <p14:tracePt t="39335" x="3187700" y="4794250"/>
          <p14:tracePt t="39365" x="3086100" y="4826000"/>
          <p14:tracePt t="39375" x="3079750" y="4832350"/>
          <p14:tracePt t="39438" x="3105150" y="4832350"/>
          <p14:tracePt t="39458" x="3155950" y="4832350"/>
          <p14:tracePt t="39471" x="3200400" y="4832350"/>
          <p14:tracePt t="39503" x="3321050" y="4813300"/>
          <p14:tracePt t="39534" x="3327400" y="4813300"/>
          <p14:tracePt t="39595" x="3289300" y="4813300"/>
          <p14:tracePt t="39629" x="3213100" y="4819650"/>
          <p14:tracePt t="39644" x="3194050" y="4819650"/>
          <p14:tracePt t="39784" x="3200400" y="4800600"/>
          <p14:tracePt t="39818" x="3200400" y="4762500"/>
          <p14:tracePt t="39844" x="3200400" y="4749800"/>
          <p14:tracePt t="39877" x="3206750" y="4730750"/>
          <p14:tracePt t="39911" x="3238500" y="4718050"/>
          <p14:tracePt t="39940" x="3270250" y="4692650"/>
          <p14:tracePt t="39977" x="3282950" y="4692650"/>
          <p14:tracePt t="40005" x="3302000" y="4679950"/>
          <p14:tracePt t="40019" x="3314700" y="4673600"/>
          <p14:tracePt t="40057" x="3321050" y="4673600"/>
          <p14:tracePt t="40147" x="3340100" y="4660900"/>
          <p14:tracePt t="40407" x="3302000" y="4660900"/>
          <p14:tracePt t="40441" x="3276600" y="4667250"/>
          <p14:tracePt t="40549" x="3359150" y="4667250"/>
          <p14:tracePt t="40582" x="3587750" y="4667250"/>
          <p14:tracePt t="40597" x="3702050" y="4673600"/>
          <p14:tracePt t="40616" x="3740150" y="4679950"/>
          <p14:tracePt t="40646" x="3746500" y="4679950"/>
          <p14:tracePt t="40672" x="3778250" y="4660900"/>
          <p14:tracePt t="40706" x="3797300" y="4654550"/>
          <p14:tracePt t="40847" x="3810000" y="4641850"/>
          <p14:tracePt t="40974" x="3790950" y="4641850"/>
          <p14:tracePt t="40990" x="3721100" y="4641850"/>
          <p14:tracePt t="41020" x="3460750" y="4641850"/>
          <p14:tracePt t="41034" x="3378200" y="4641850"/>
          <p14:tracePt t="41051" x="3359150" y="4641850"/>
          <p14:tracePt t="41086" x="3327400" y="4641850"/>
          <p14:tracePt t="41094" x="3295650" y="4648200"/>
          <p14:tracePt t="41112" x="3213100" y="4648200"/>
          <p14:tracePt t="41146" x="3028950" y="4673600"/>
          <p14:tracePt t="41160" x="2914650" y="4679950"/>
          <p14:tracePt t="41178" x="2705100" y="4705350"/>
          <p14:tracePt t="41187" x="2616200" y="4711700"/>
          <p14:tracePt t="41219" x="2343150" y="4711700"/>
          <p14:tracePt t="41251" x="2095500" y="4724400"/>
          <p14:tracePt t="41285" x="1695450" y="4743450"/>
          <p14:tracePt t="41300" x="1517650" y="4743450"/>
          <p14:tracePt t="41333" x="1371600" y="4743450"/>
          <p14:tracePt t="41350" x="1327150" y="4743450"/>
          <p14:tracePt t="41360" x="1301750" y="4743450"/>
          <p14:tracePt t="41394" x="1219200" y="4743450"/>
          <p14:tracePt t="41407" x="1200150" y="4743450"/>
          <p14:tracePt t="41674" x="1295400" y="4775200"/>
          <p14:tracePt t="41690" x="1390650" y="4800600"/>
          <p14:tracePt t="41707" x="1428750" y="4813300"/>
          <p14:tracePt t="41740" x="1435100" y="4819650"/>
          <p14:tracePt t="41784" x="1460500" y="4819650"/>
          <p14:tracePt t="41817" x="1485900" y="4838700"/>
          <p14:tracePt t="41879" x="1466850" y="4845050"/>
          <p14:tracePt t="41988" x="1479550" y="4845050"/>
          <p14:tracePt t="42019" x="1492250" y="4845050"/>
          <p14:tracePt t="42036" x="1504950" y="4838700"/>
          <p14:tracePt t="42066" x="1568450" y="4838700"/>
          <p14:tracePt t="42081" x="1587500" y="4838700"/>
          <p14:tracePt t="42098" x="1606550" y="4832350"/>
          <p14:tracePt t="42126" x="1638300" y="4819650"/>
          <p14:tracePt t="42159" x="1689100" y="4794250"/>
          <p14:tracePt t="42192" x="1746250" y="4775200"/>
          <p14:tracePt t="42221" x="1758950" y="4775200"/>
          <p14:tracePt t="42301" x="1720850" y="4775200"/>
          <p14:tracePt t="42316" x="1676400" y="4768850"/>
          <p14:tracePt t="42352" x="1562100" y="4711700"/>
          <p14:tracePt t="42379" x="1454150" y="4654550"/>
          <p14:tracePt t="42410" x="1416050" y="4584700"/>
          <p14:tracePt t="42445" x="1428750" y="4521200"/>
          <p14:tracePt t="42473" x="1479550" y="4476750"/>
          <p14:tracePt t="42487" x="1511300" y="4464050"/>
          <p14:tracePt t="42501" x="1555750" y="4445000"/>
          <p14:tracePt t="42520" x="1625600" y="4432300"/>
          <p14:tracePt t="42546" x="1708150" y="4425950"/>
          <p14:tracePt t="42584" x="1758950" y="4425950"/>
          <p14:tracePt t="42612" x="1797050" y="4489450"/>
          <p14:tracePt t="42647" x="1790700" y="4584700"/>
          <p14:tracePt t="42673" x="1714500" y="4635500"/>
          <p14:tracePt t="42690" x="1625600" y="4673600"/>
          <p14:tracePt t="42708" x="1562100" y="4718050"/>
          <p14:tracePt t="42722" x="1492250" y="4768850"/>
          <p14:tracePt t="42741" x="1428750" y="4813300"/>
          <p14:tracePt t="42754" x="1365250" y="4864100"/>
          <p14:tracePt t="42770" x="1333500" y="4895850"/>
          <p14:tracePt t="42781" x="1308100" y="4940300"/>
          <p14:tracePt t="42799" x="1289050" y="5003800"/>
          <p14:tracePt t="42834" x="1282700" y="5092700"/>
          <p14:tracePt t="42846" x="1276350" y="5111750"/>
          <p14:tracePt t="42861" x="1263650" y="5143500"/>
          <p14:tracePt t="42879" x="1219200" y="5200650"/>
          <p14:tracePt t="42907" x="1162050" y="5264150"/>
          <p14:tracePt t="42940" x="1104900" y="5295900"/>
          <p14:tracePt t="42972" x="1016000" y="5295900"/>
          <p14:tracePt t="43006" x="869950" y="5264150"/>
          <p14:tracePt t="43019" x="844550" y="5238750"/>
          <p14:tracePt t="43033" x="831850" y="5219700"/>
          <p14:tracePt t="43066" x="876300" y="5111750"/>
          <p14:tracePt t="43111" x="977900" y="5003800"/>
          <p14:tracePt t="43145" x="1092200" y="4972050"/>
          <p14:tracePt t="43159" x="1200150" y="4959350"/>
          <p14:tracePt t="43192" x="1441450" y="4965700"/>
          <p14:tracePt t="43222" x="1485900" y="5022850"/>
          <p14:tracePt t="43236" x="1492250" y="5054600"/>
          <p14:tracePt t="43252" x="1492250" y="5099050"/>
          <p14:tracePt t="43271" x="1492250" y="5149850"/>
          <p14:tracePt t="43299" x="1454150" y="5219700"/>
          <p14:tracePt t="43333" x="1435100" y="5264150"/>
          <p14:tracePt t="43365" x="1536700" y="5270500"/>
          <p14:tracePt t="43380" x="1600200" y="5270500"/>
          <p14:tracePt t="43394" x="1720850" y="5251450"/>
          <p14:tracePt t="43423" x="2012950" y="5245100"/>
          <p14:tracePt t="43458" x="2273300" y="5270500"/>
          <p14:tracePt t="43486" x="2336800" y="5308600"/>
          <p14:tracePt t="43520" x="2349500" y="5372100"/>
          <p14:tracePt t="43548" x="2298700" y="5448300"/>
          <p14:tracePt t="43582" x="2152650" y="5505450"/>
          <p14:tracePt t="43597" x="2089150" y="5505450"/>
          <p14:tracePt t="43613" x="2025650" y="5505450"/>
          <p14:tracePt t="43633" x="1930400" y="5480050"/>
          <p14:tracePt t="43646" x="1892300" y="5454650"/>
          <p14:tracePt t="43656" x="1885950" y="5448300"/>
          <p14:tracePt t="43698" x="1898650" y="5359400"/>
          <p14:tracePt t="43707" x="1917700" y="5334000"/>
          <p14:tracePt t="43739" x="1968500" y="5238750"/>
          <p14:tracePt t="43784" x="2025650" y="5187950"/>
          <p14:tracePt t="43817" x="2063750" y="5187950"/>
          <p14:tracePt t="43835" x="2089150" y="5194300"/>
          <p14:tracePt t="43860" x="2114550" y="5245100"/>
          <p14:tracePt t="43895" x="2120900" y="5340350"/>
          <p14:tracePt t="43910" x="2101850" y="5378450"/>
          <p14:tracePt t="43940" x="2057400" y="5403850"/>
          <p14:tracePt t="43957" x="2038350" y="5416550"/>
          <p14:tracePt t="43974" x="2000250" y="5435600"/>
          <p14:tracePt t="43983" x="1987550" y="5441950"/>
          <p14:tracePt t="44019" x="1962150" y="5448300"/>
          <p14:tracePt t="44051" x="1955800" y="5448300"/>
          <p14:tracePt t="44066" x="1949450" y="5448300"/>
          <p14:tracePt t="44099" x="1943100" y="5448300"/>
          <p14:tracePt t="44427" x="1936750" y="5441950"/>
          <p14:tracePt t="44442" x="1936750" y="5429250"/>
          <p14:tracePt t="44473" x="1949450" y="5422900"/>
          <p14:tracePt t="44533" x="1955800" y="5416550"/>
          <p14:tracePt t="44548" x="1981200" y="5403850"/>
          <p14:tracePt t="44582" x="2032000" y="5378450"/>
          <p14:tracePt t="44597" x="2044700" y="5372100"/>
          <p14:tracePt t="44613" x="2051050" y="5365750"/>
          <p14:tracePt t="44646" x="2076450" y="5359400"/>
          <p14:tracePt t="44659" x="2082800" y="5353050"/>
          <p14:tracePt t="44699" x="2114550" y="5340350"/>
          <p14:tracePt t="44861" x="2146300" y="5327650"/>
          <p14:tracePt t="44894" x="2197100" y="5308600"/>
          <p14:tracePt t="44926" x="2286000" y="5289550"/>
          <p14:tracePt t="44957" x="2470150" y="5226050"/>
          <p14:tracePt t="44972" x="2603500" y="5207000"/>
          <p14:tracePt t="44991" x="2755900" y="5175250"/>
          <p14:tracePt t="45020" x="2997200" y="5149850"/>
          <p14:tracePt t="45047" x="3276600" y="5118100"/>
          <p14:tracePt t="45082" x="3441700" y="5073650"/>
          <p14:tracePt t="45114" x="3467100" y="5060950"/>
          <p14:tracePt t="45128" x="3473450" y="5054600"/>
          <p14:tracePt t="45166" x="3511550" y="5041900"/>
          <p14:tracePt t="45239" x="3530600" y="5035550"/>
          <p14:tracePt t="45269" x="3594100" y="4978400"/>
          <p14:tracePt t="45286" x="3619500" y="4965700"/>
          <p14:tracePt t="45313" x="3663950" y="4946650"/>
          <p14:tracePt t="45346" x="3816350" y="4933950"/>
          <p14:tracePt t="45366" x="3930650" y="4902200"/>
          <p14:tracePt t="45398" x="4019550" y="4883150"/>
          <p14:tracePt t="45406" x="4025900" y="4876800"/>
          <p14:tracePt t="45431" x="4032250" y="4876800"/>
          <p14:tracePt t="45458" x="4044950" y="4870450"/>
          <p14:tracePt t="45469" x="4064000" y="4870450"/>
          <p14:tracePt t="45500" x="4133850" y="4857750"/>
          <p14:tracePt t="45536" x="4235450" y="4826000"/>
          <p14:tracePt t="45566" x="4286250" y="4826000"/>
          <p14:tracePt t="45594" x="4292600" y="4826000"/>
          <p14:tracePt t="45645" x="4324350" y="4813300"/>
          <p14:tracePt t="45673" x="4337050" y="4806950"/>
          <p14:tracePt t="45737" x="4343400" y="4806950"/>
          <p14:tracePt t="45753" x="4356100" y="4806950"/>
          <p14:tracePt t="45785" x="4387850" y="4787900"/>
          <p14:tracePt t="45813" x="4400550" y="4787900"/>
          <p14:tracePt t="45848" x="4451350" y="4787900"/>
          <p14:tracePt t="45867" x="4521200" y="4775200"/>
          <p14:tracePt t="45876" x="4584700" y="4775200"/>
          <p14:tracePt t="45899" x="4724400" y="4775200"/>
          <p14:tracePt t="45908" x="4819650" y="4794250"/>
          <p14:tracePt t="45927" x="4940300" y="4806950"/>
          <p14:tracePt t="45942" x="5048250" y="4832350"/>
          <p14:tracePt t="45979" x="5276850" y="4857750"/>
          <p14:tracePt t="45987" x="5327650" y="4864100"/>
          <p14:tracePt t="46008" x="5473700" y="4870450"/>
          <p14:tracePt t="46019" x="5524500" y="4870450"/>
          <p14:tracePt t="46047" x="5689600" y="4876800"/>
          <p14:tracePt t="46067" x="5803900" y="4876800"/>
          <p14:tracePt t="46100" x="6026150" y="4876800"/>
          <p14:tracePt t="46109" x="6070600" y="4876800"/>
          <p14:tracePt t="46146" x="6229350" y="4876800"/>
          <p14:tracePt t="46176" x="6311900" y="4876800"/>
          <p14:tracePt t="46208" x="6369050" y="4870450"/>
          <p14:tracePt t="46219" x="6381750" y="4857750"/>
          <p14:tracePt t="46253" x="6438900" y="4826000"/>
          <p14:tracePt t="46287" x="6457950" y="4813300"/>
          <p14:tracePt t="46364" x="6527800" y="4787900"/>
          <p14:tracePt t="46379" x="6534150" y="4787900"/>
          <p14:tracePt t="46408" x="6515100" y="4775200"/>
          <p14:tracePt t="46440" x="6521450" y="4768850"/>
          <p14:tracePt t="46674" x="6515100" y="4749800"/>
          <p14:tracePt t="46707" x="6502400" y="4737100"/>
          <p14:tracePt t="46741" x="6464300" y="4737100"/>
          <p14:tracePt t="46769" x="6426200" y="4737100"/>
          <p14:tracePt t="46783" x="6407150" y="4730750"/>
          <p14:tracePt t="46800" x="6375400" y="4730750"/>
          <p14:tracePt t="46816" x="6343650" y="4730750"/>
          <p14:tracePt t="46847" x="6311900" y="4730750"/>
          <p14:tracePt t="46908" x="6280150" y="4730750"/>
          <p14:tracePt t="46924" x="6254750" y="4730750"/>
          <p14:tracePt t="46940" x="6235700" y="4730750"/>
          <p14:tracePt t="46973" x="6159500" y="4730750"/>
          <p14:tracePt t="47000" x="6064250" y="4730750"/>
          <p14:tracePt t="47021" x="5949950" y="4730750"/>
          <p14:tracePt t="47048" x="5803900" y="4730750"/>
          <p14:tracePt t="47062" x="5772150" y="4730750"/>
          <p14:tracePt t="47099" x="5727700" y="4737100"/>
          <p14:tracePt t="47114" x="5702300" y="4749800"/>
          <p14:tracePt t="47145" x="5632450" y="4775200"/>
          <p14:tracePt t="47161" x="5619750" y="4775200"/>
          <p14:tracePt t="47194" x="5613400" y="4781550"/>
          <p14:tracePt t="47238" x="5607050" y="4781550"/>
          <p14:tracePt t="47252" x="5594350" y="4781550"/>
          <p14:tracePt t="47284" x="5588000" y="4787900"/>
          <p14:tracePt t="47351" x="5556250" y="4794250"/>
          <p14:tracePt t="47360" x="5530850" y="4794250"/>
          <p14:tracePt t="47376" x="5480050" y="4806950"/>
          <p14:tracePt t="47393" x="5422900" y="4813300"/>
          <p14:tracePt t="47422" x="5245100" y="4813300"/>
          <p14:tracePt t="47459" x="4902200" y="4768850"/>
          <p14:tracePt t="47487" x="4787900" y="4756150"/>
          <p14:tracePt t="47505" x="4756150" y="4756150"/>
          <p14:tracePt t="47535" x="4641850" y="4749800"/>
          <p14:tracePt t="47550" x="4565650" y="4730750"/>
          <p14:tracePt t="47581" x="4495800" y="4718050"/>
          <p14:tracePt t="47613" x="4470400" y="4711700"/>
          <p14:tracePt t="47649" x="4451350" y="4705350"/>
          <p14:tracePt t="47658" x="4445000" y="4699000"/>
          <p14:tracePt t="47675" x="4432300" y="4692650"/>
          <p14:tracePt t="47707" x="4406900" y="4686300"/>
          <p14:tracePt t="47740" x="4400550" y="4679950"/>
          <p14:tracePt t="47750" x="4394200" y="4679950"/>
          <p14:tracePt t="47781" x="4375150" y="4679950"/>
          <p14:tracePt t="48969" x="4368800" y="4673600"/>
          <p14:tracePt t="50050" x="4368800" y="4667250"/>
          <p14:tracePt t="51581" x="4381500" y="4660900"/>
          <p14:tracePt t="51598" x="4425950" y="4660900"/>
          <p14:tracePt t="51628" x="4476750" y="4660900"/>
          <p14:tracePt t="51664" x="4483100" y="4660900"/>
          <p14:tracePt t="51708" x="4489450" y="4660900"/>
          <p14:tracePt t="51722" x="4508500" y="4660900"/>
          <p14:tracePt t="51755" x="4527550" y="4673600"/>
          <p14:tracePt t="51835" x="4546600" y="4679950"/>
          <p14:tracePt t="51863" x="4559300" y="4673600"/>
          <p14:tracePt t="51878" x="4578350" y="4660900"/>
          <p14:tracePt t="51911" x="4597400" y="4654550"/>
          <p14:tracePt t="51958" x="4622800" y="4635500"/>
          <p14:tracePt t="52051" x="4629150" y="4635500"/>
          <p14:tracePt t="52062" x="4641850" y="4635500"/>
          <p14:tracePt t="52102" x="4737100" y="4635500"/>
          <p14:tracePt t="52129" x="4838700" y="4635500"/>
          <p14:tracePt t="52156" x="4953000" y="4635500"/>
          <p14:tracePt t="52205" x="5022850" y="4635500"/>
          <p14:tracePt t="52365" x="5029200" y="4641850"/>
          <p14:tracePt t="52395" x="5054600" y="4648200"/>
          <p14:tracePt t="52411" x="5105400" y="4648200"/>
          <p14:tracePt t="52422" x="5168900" y="4648200"/>
          <p14:tracePt t="52457" x="5302250" y="4679950"/>
          <p14:tracePt t="52490" x="5308600" y="4686300"/>
          <p14:tracePt t="52505" x="5308600" y="4692650"/>
          <p14:tracePt t="52542" x="5257800" y="4730750"/>
          <p14:tracePt t="52569" x="5092700" y="4737100"/>
          <p14:tracePt t="52599" x="4870450" y="4692650"/>
          <p14:tracePt t="52615" x="4749800" y="4654550"/>
          <p14:tracePt t="52646" x="4584700" y="4597400"/>
          <p14:tracePt t="52688" x="4514850" y="4432300"/>
          <p14:tracePt t="52722" x="4502150" y="4279900"/>
          <p14:tracePt t="52756" x="4597400" y="4127500"/>
          <p14:tracePt t="52769" x="4660900" y="4070350"/>
          <p14:tracePt t="52803" x="4921250" y="3956050"/>
          <p14:tracePt t="52813" x="5003800" y="3937000"/>
          <p14:tracePt t="52850" x="5232400" y="3905250"/>
          <p14:tracePt t="52876" x="5403850" y="3892550"/>
          <p14:tracePt t="52909" x="5581650" y="3924300"/>
          <p14:tracePt t="52942" x="5632450" y="3987800"/>
          <p14:tracePt t="52970" x="5676900" y="4133850"/>
          <p14:tracePt t="53000" x="5702300" y="4362450"/>
          <p14:tracePt t="53022" x="5702300" y="4489450"/>
          <p14:tracePt t="53049" x="5632450" y="4622800"/>
          <p14:tracePt t="53083" x="5505450" y="4743450"/>
          <p14:tracePt t="53101" x="5416550" y="4775200"/>
          <p14:tracePt t="53126" x="5321300" y="4800600"/>
          <p14:tracePt t="53157" x="5092700" y="4819650"/>
          <p14:tracePt t="53205" x="4768850" y="4768850"/>
          <p14:tracePt t="53221" x="4724400" y="4730750"/>
          <p14:tracePt t="53250" x="4667250" y="4616450"/>
          <p14:tracePt t="53282" x="4641850" y="4445000"/>
          <p14:tracePt t="53298" x="4641850" y="4368800"/>
          <p14:tracePt t="53332" x="4737100" y="4159250"/>
          <p14:tracePt t="53363" x="4870450" y="4051300"/>
          <p14:tracePt t="53396" x="5137150" y="3994150"/>
          <p14:tracePt t="53408" x="5245100" y="3994150"/>
          <p14:tracePt t="53442" x="5530850" y="3994150"/>
          <p14:tracePt t="53458" x="5600700" y="4025900"/>
          <p14:tracePt t="53489" x="5664200" y="4121150"/>
          <p14:tracePt t="53500" x="5683250" y="4178300"/>
          <p14:tracePt t="53536" x="5689600" y="4362450"/>
          <p14:tracePt t="53570" x="5626100" y="4502150"/>
          <p14:tracePt t="53582" x="5588000" y="4546600"/>
          <p14:tracePt t="53611" x="5524500" y="4616450"/>
          <p14:tracePt t="53646" x="5467350" y="4667250"/>
          <p14:tracePt t="53657" x="5448300" y="4673600"/>
          <p14:tracePt t="53692" x="5327650" y="4718050"/>
          <p14:tracePt t="53722" x="5264150" y="4737100"/>
          <p14:tracePt t="53737" x="5257800" y="4743450"/>
          <p14:tracePt t="53927" x="5245100" y="4749800"/>
          <p14:tracePt t="53942" x="5226050" y="4762500"/>
          <p14:tracePt t="53970" x="5219700" y="4762500"/>
          <p14:tracePt t="53987" x="5200650" y="4762500"/>
          <p14:tracePt t="54019" x="5156200" y="4800600"/>
          <p14:tracePt t="54050" x="5111750" y="4838700"/>
          <p14:tracePt t="54068" x="5092700" y="4857750"/>
          <p14:tracePt t="54103" x="5029200" y="4921250"/>
          <p14:tracePt t="54126" x="4991100" y="4965700"/>
          <p14:tracePt t="54157" x="4953000" y="4978400"/>
          <p14:tracePt t="54190" x="4902200" y="5016500"/>
          <p14:tracePt t="54223" x="4845050" y="5073650"/>
          <p14:tracePt t="54251" x="4794250" y="5118100"/>
          <p14:tracePt t="54283" x="4743450" y="5149850"/>
          <p14:tracePt t="54317" x="4705350" y="5175250"/>
          <p14:tracePt t="54334" x="4679950" y="5200650"/>
          <p14:tracePt t="54363" x="4641850" y="5232400"/>
          <p14:tracePt t="54393" x="4616450" y="5251450"/>
          <p14:tracePt t="54407" x="4597400" y="5264150"/>
          <p14:tracePt t="54442" x="4527550" y="5308600"/>
          <p14:tracePt t="54470" x="4489450" y="5327650"/>
          <p14:tracePt t="54485" x="4483100" y="5334000"/>
          <p14:tracePt t="54518" x="4457700" y="5346700"/>
          <p14:tracePt t="54534" x="4438650" y="5353050"/>
          <p14:tracePt t="54550" x="4432300" y="5353050"/>
          <p14:tracePt t="54626" x="4438650" y="5340350"/>
          <p14:tracePt t="54650" x="4451350" y="5327650"/>
          <p14:tracePt t="54677" x="4457700" y="5314950"/>
          <p14:tracePt t="54707" x="4457700" y="5308600"/>
          <p14:tracePt t="54722" x="4457700" y="5295900"/>
          <p14:tracePt t="54743" x="4476750" y="5270500"/>
          <p14:tracePt t="54752" x="4483100" y="5257800"/>
          <p14:tracePt t="54771" x="4508500" y="5232400"/>
          <p14:tracePt t="54801" x="4521200" y="5232400"/>
          <p14:tracePt t="54860" x="4533900" y="5226050"/>
          <p14:tracePt t="55234" x="4546600" y="5226050"/>
          <p14:tracePt t="55255" x="4572000" y="5226050"/>
          <p14:tracePt t="55292" x="4635500" y="5226050"/>
          <p14:tracePt t="55317" x="4660900" y="5226050"/>
          <p14:tracePt t="55332" x="4673600" y="5226050"/>
          <p14:tracePt t="55612" x="4724400" y="5226050"/>
          <p14:tracePt t="55627" x="4749800" y="5226050"/>
          <p14:tracePt t="55659" x="4787900" y="5226050"/>
          <p14:tracePt t="55690" x="4876800" y="5226050"/>
          <p14:tracePt t="55719" x="4965700" y="5226050"/>
          <p14:tracePt t="55750" x="5029200" y="5226050"/>
          <p14:tracePt t="55784" x="5060950" y="5226050"/>
          <p14:tracePt t="55817" x="5118100" y="5213350"/>
          <p14:tracePt t="55851" x="5168900" y="5213350"/>
          <p14:tracePt t="55879" x="5175250" y="5213350"/>
          <p14:tracePt t="55940" x="5187950" y="5213350"/>
          <p14:tracePt t="56487" x="5207000" y="5194300"/>
          <p14:tracePt t="56519" x="5238750" y="5187950"/>
          <p14:tracePt t="56581" x="5264150" y="5187950"/>
          <p14:tracePt t="56610" x="5276850" y="5181600"/>
          <p14:tracePt t="56707" x="5302250" y="5175250"/>
          <p14:tracePt t="56736" x="5353050" y="5175250"/>
          <p14:tracePt t="56753" x="5384800" y="5175250"/>
          <p14:tracePt t="56771" x="5441950" y="5175250"/>
          <p14:tracePt t="56799" x="5543550" y="5175250"/>
          <p14:tracePt t="56836" x="5607050" y="5175250"/>
          <p14:tracePt t="56908" x="5664200" y="5175250"/>
          <p14:tracePt t="56938" x="5727700" y="5175250"/>
          <p14:tracePt t="56972" x="5784850" y="5175250"/>
          <p14:tracePt t="57004" x="5854700" y="5175250"/>
          <p14:tracePt t="57038" x="5962650" y="5175250"/>
          <p14:tracePt t="57049" x="5988050" y="5175250"/>
          <p14:tracePt t="57065" x="6026150" y="5175250"/>
          <p14:tracePt t="57083" x="6064250" y="5175250"/>
          <p14:tracePt t="57110" x="6096000" y="5168900"/>
          <p14:tracePt t="57131" x="6115050" y="5168900"/>
          <p14:tracePt t="57158" x="6165850" y="5168900"/>
          <p14:tracePt t="57173" x="6184900" y="5168900"/>
          <p14:tracePt t="57187" x="6203950" y="5168900"/>
          <p14:tracePt t="57224" x="6235700" y="5168900"/>
          <p14:tracePt t="57251" x="6261100" y="5168900"/>
          <p14:tracePt t="57284" x="6311900" y="5168900"/>
          <p14:tracePt t="57313" x="6350000" y="5168900"/>
          <p14:tracePt t="57332" x="6381750" y="5168900"/>
          <p14:tracePt t="57359" x="6419850" y="5168900"/>
          <p14:tracePt t="57396" x="6483350" y="5168900"/>
          <p14:tracePt t="57425" x="6534150" y="5168900"/>
          <p14:tracePt t="57458" x="6578600" y="5168900"/>
          <p14:tracePt t="57476" x="6584950" y="5168900"/>
          <p14:tracePt t="57507" x="6610350" y="5168900"/>
          <p14:tracePt t="57532" x="6623050" y="5168900"/>
          <p14:tracePt t="57564" x="6635750" y="5168900"/>
          <p14:tracePt t="57647" x="6642100" y="5168900"/>
          <p14:tracePt t="57799" x="6654800" y="5168900"/>
          <p14:tracePt t="58049" x="6667500" y="5168900"/>
          <p14:tracePt t="58082" x="6673850" y="5168900"/>
          <p14:tracePt t="58095" x="6680200" y="5168900"/>
          <p14:tracePt t="58112" x="6686550" y="5162550"/>
          <p14:tracePt t="58127" x="6705600" y="5156200"/>
          <p14:tracePt t="58160" x="6711950" y="5149850"/>
          <p14:tracePt t="58175" x="6718300" y="5149850"/>
          <p14:tracePt t="58206" x="6731000" y="5149850"/>
          <p14:tracePt t="58238" x="6750050" y="5149850"/>
          <p14:tracePt t="58283" x="6781800" y="5143500"/>
          <p14:tracePt t="58315" x="6794500" y="5137150"/>
          <p14:tracePt t="58345" x="6832600" y="5137150"/>
          <p14:tracePt t="58378" x="6851650" y="5130800"/>
          <p14:tracePt t="58412" x="6864350" y="5130800"/>
          <p14:tracePt t="58422" x="6870700" y="5130800"/>
          <p14:tracePt t="58457" x="6896100" y="5130800"/>
          <p14:tracePt t="58472" x="6908800" y="5130800"/>
          <p14:tracePt t="58504" x="6921500" y="5130800"/>
          <p14:tracePt t="58532" x="6940550" y="5111750"/>
          <p14:tracePt t="58568" x="6959600" y="5111750"/>
          <p14:tracePt t="58598" x="6985000" y="5111750"/>
          <p14:tracePt t="58614" x="6997700" y="5111750"/>
          <p14:tracePt t="58625" x="7010400" y="5111750"/>
          <p14:tracePt t="58648" x="7035800" y="5111750"/>
          <p14:tracePt t="58678" x="7067550" y="5111750"/>
          <p14:tracePt t="58692" x="7080250" y="5111750"/>
          <p14:tracePt t="58719" x="7112000" y="5111750"/>
          <p14:tracePt t="58754" x="7131050" y="5111750"/>
          <p14:tracePt t="58785" x="7156450" y="5118100"/>
          <p14:tracePt t="58818" x="7194550" y="5130800"/>
          <p14:tracePt t="58837" x="7207250" y="5137150"/>
          <p14:tracePt t="58846" x="7219950" y="5143500"/>
          <p14:tracePt t="58878" x="7258050" y="5156200"/>
          <p14:tracePt t="58899" x="7289800" y="5156200"/>
          <p14:tracePt t="58923" x="7327900" y="5175250"/>
          <p14:tracePt t="58956" x="7353300" y="5175250"/>
          <p14:tracePt t="58989" x="7391400" y="5181600"/>
          <p14:tracePt t="59004" x="7423150" y="5181600"/>
          <p14:tracePt t="59022" x="7454900" y="5181600"/>
          <p14:tracePt t="59032" x="7473950" y="5181600"/>
          <p14:tracePt t="59083" x="7537450" y="5181600"/>
          <p14:tracePt t="59111" x="7556500" y="5181600"/>
          <p14:tracePt t="59144" x="7581900" y="5187950"/>
          <p14:tracePt t="59171" x="7613650" y="5194300"/>
          <p14:tracePt t="59209" x="7639050" y="5200650"/>
          <p14:tracePt t="59220" x="7645400" y="5200650"/>
          <p14:tracePt t="59361" x="7651750" y="5200650"/>
          <p14:tracePt t="59615" x="7620000" y="5213350"/>
          <p14:tracePt t="59630" x="7575550" y="5219700"/>
          <p14:tracePt t="59644" x="7531100" y="5232400"/>
          <p14:tracePt t="59675" x="7454900" y="5251450"/>
          <p14:tracePt t="59692" x="7429500" y="5257800"/>
          <p14:tracePt t="59722" x="7327900" y="5270500"/>
          <p14:tracePt t="59739" x="7232650" y="5289550"/>
          <p14:tracePt t="59769" x="7042150" y="5321300"/>
          <p14:tracePt t="59785" x="6991350" y="5327650"/>
          <p14:tracePt t="59798" x="6978650" y="5327650"/>
          <p14:tracePt t="59835" x="6927850" y="5346700"/>
          <p14:tracePt t="59845" x="6896100" y="5346700"/>
          <p14:tracePt t="59879" x="6718300" y="5365750"/>
          <p14:tracePt t="59907" x="6654800" y="5365750"/>
          <p14:tracePt t="59939" x="6623050" y="5365750"/>
          <p14:tracePt t="59972" x="6483350" y="5384800"/>
          <p14:tracePt t="60005" x="6318250" y="5384800"/>
          <p14:tracePt t="60023" x="6299200" y="5384800"/>
          <p14:tracePt t="60054" x="6286500" y="5384800"/>
          <p14:tracePt t="60064" x="6280150" y="5384800"/>
          <p14:tracePt t="60099" x="6229350" y="5403850"/>
          <p14:tracePt t="60132" x="6165850" y="5403850"/>
          <p14:tracePt t="60159" x="6159500" y="5403850"/>
          <p14:tracePt t="60173" x="6140450" y="5410200"/>
          <p14:tracePt t="60212" x="6026150" y="5422900"/>
          <p14:tracePt t="60240" x="5937250" y="5422900"/>
          <p14:tracePt t="60269" x="5924550" y="5422900"/>
          <p14:tracePt t="60331" x="5918200" y="5422900"/>
          <p14:tracePt t="60360" x="5905500" y="5429250"/>
          <p14:tracePt t="60488" x="5899150" y="5429250"/>
          <p14:tracePt t="60504" x="5899150" y="5435600"/>
          <p14:tracePt t="60532" x="5892800" y="5441950"/>
          <p14:tracePt t="60564" x="5880100" y="5448300"/>
          <p14:tracePt t="60599" x="5873750" y="5480050"/>
          <p14:tracePt t="60626" x="5861050" y="5486400"/>
          <p14:tracePt t="60735" x="5880100" y="5499100"/>
          <p14:tracePt t="60770" x="5956300" y="5499100"/>
          <p14:tracePt t="60785" x="5969000" y="5499100"/>
          <p14:tracePt t="60801" x="5988050" y="5499100"/>
          <p14:tracePt t="60877" x="5994400" y="5505450"/>
          <p14:tracePt t="60939" x="5994400" y="5511800"/>
          <p14:tracePt t="60972" x="5994400" y="5530850"/>
          <p14:tracePt t="61004" x="6000750" y="5537200"/>
          <p14:tracePt t="61084" x="5975350" y="5556250"/>
          <p14:tracePt t="61112" x="5918200" y="5562600"/>
          <p14:tracePt t="61148" x="5880100" y="5588000"/>
          <p14:tracePt t="61156" x="5873750" y="5588000"/>
          <p14:tracePt t="61171" x="5873750" y="5594350"/>
          <p14:tracePt t="61237" x="5880100" y="5600700"/>
          <p14:tracePt t="61424" x="5892800" y="5600700"/>
          <p14:tracePt t="61455" x="5899150" y="5600700"/>
          <p14:tracePt t="61547" x="5911850" y="5600700"/>
          <p14:tracePt t="61581" x="5918200" y="5600700"/>
          <p14:tracePt t="61612" x="5956300" y="5600700"/>
          <p14:tracePt t="61644" x="6032500" y="5600700"/>
          <p14:tracePt t="61658" x="6064250" y="5600700"/>
          <p14:tracePt t="61677" x="6108700" y="5600700"/>
          <p14:tracePt t="61709" x="6140450" y="5600700"/>
          <p14:tracePt t="61769" x="6165850" y="5594350"/>
          <p14:tracePt t="61799" x="6197600" y="5588000"/>
          <p14:tracePt t="61814" x="6216650" y="5575300"/>
          <p14:tracePt t="61849" x="6273800" y="5568950"/>
          <p14:tracePt t="61880" x="6375400" y="5562600"/>
          <p14:tracePt t="61908" x="6451600" y="5556250"/>
          <p14:tracePt t="61923" x="6483350" y="5556250"/>
          <p14:tracePt t="61956" x="6572250" y="5556250"/>
          <p14:tracePt t="61971" x="6604000" y="5556250"/>
          <p14:tracePt t="62005" x="6705600" y="5556250"/>
          <p14:tracePt t="62037" x="6756400" y="5556250"/>
          <p14:tracePt t="62066" x="6794500" y="5556250"/>
          <p14:tracePt t="62097" x="6870700" y="5556250"/>
          <p14:tracePt t="62126" x="6921500" y="5556250"/>
          <p14:tracePt t="62144" x="6927850" y="5556250"/>
          <p14:tracePt t="62237" x="6896100" y="5556250"/>
          <p14:tracePt t="62253" x="6838950" y="5549900"/>
          <p14:tracePt t="62286" x="6775450" y="5549900"/>
          <p14:tracePt t="62362" x="6775450" y="5537200"/>
          <p14:tracePt t="62422" x="6781800" y="5543550"/>
          <p14:tracePt t="62536" x="6851650" y="5543550"/>
          <p14:tracePt t="62551" x="6896100" y="5543550"/>
          <p14:tracePt t="62563" x="6940550" y="5543550"/>
          <p14:tracePt t="62599" x="7118350" y="5556250"/>
          <p14:tracePt t="62601" x="7150100" y="5556250"/>
          <p14:tracePt t="62610" x="7213600" y="5556250"/>
          <p14:tracePt t="62645" x="7404100" y="5556250"/>
          <p14:tracePt t="62659" x="7448550" y="5556250"/>
          <p14:tracePt t="62676" x="7499350" y="5556250"/>
          <p14:tracePt t="62694" x="7562850" y="5556250"/>
          <p14:tracePt t="62720" x="7651750" y="5556250"/>
          <p14:tracePt t="62734" x="7715250" y="5556250"/>
          <p14:tracePt t="62770" x="7842250" y="5549900"/>
          <p14:tracePt t="62787" x="7880350" y="5543550"/>
          <p14:tracePt t="62815" x="7931150" y="5530850"/>
          <p14:tracePt t="62844" x="7969250" y="5530850"/>
          <p14:tracePt t="62862" x="8001000" y="5530850"/>
          <p14:tracePt t="62894" x="8064500" y="5530850"/>
          <p14:tracePt t="62926" x="8096250" y="5530850"/>
          <p14:tracePt t="62958" x="8115300" y="5530850"/>
          <p14:tracePt t="62989" x="8166100" y="5530850"/>
          <p14:tracePt t="63022" x="8223250" y="5530850"/>
          <p14:tracePt t="63053" x="8242300" y="5530850"/>
          <p14:tracePt t="63082" x="8261350" y="5530850"/>
          <p14:tracePt t="63119" x="8318500" y="5530850"/>
          <p14:tracePt t="63145" x="8337550" y="5530850"/>
          <p14:tracePt t="63177" x="8343900" y="5530850"/>
          <p14:tracePt t="63199" x="8369300" y="5530850"/>
          <p14:tracePt t="63223" x="8394700" y="5530850"/>
          <p14:tracePt t="63252" x="8420100" y="5530850"/>
          <p14:tracePt t="63286" x="8432800" y="5530850"/>
          <p14:tracePt t="63332" x="8458200" y="5530850"/>
          <p14:tracePt t="63360" x="8477250" y="5530850"/>
          <p14:tracePt t="63425" x="8489950" y="5530850"/>
          <p14:tracePt t="63469" x="8502650" y="5530850"/>
          <p14:tracePt t="63501" x="8521700" y="5530850"/>
          <p14:tracePt t="63533" x="8547100" y="5530850"/>
          <p14:tracePt t="63567" x="8572500" y="5530850"/>
          <p14:tracePt t="63583" x="8591550" y="5530850"/>
          <p14:tracePt t="63600" x="8610600" y="5530850"/>
          <p14:tracePt t="63628" x="8629650" y="5530850"/>
          <p14:tracePt t="63657" x="8661400" y="5530850"/>
          <p14:tracePt t="63687" x="8686800" y="5530850"/>
          <p14:tracePt t="63719" x="8718550" y="5530850"/>
          <p14:tracePt t="63734" x="8737600" y="5530850"/>
          <p14:tracePt t="63771" x="8788400" y="5530850"/>
          <p14:tracePt t="63800" x="8845550" y="5530850"/>
          <p14:tracePt t="63835" x="8877300" y="5530850"/>
          <p14:tracePt t="63860" x="8902700" y="5530850"/>
          <p14:tracePt t="63876" x="8921750" y="5530850"/>
          <p14:tracePt t="63895" x="8959850" y="5530850"/>
          <p14:tracePt t="63926" x="9010650" y="5530850"/>
          <p14:tracePt t="63957" x="9048750" y="5530850"/>
          <p14:tracePt t="63972" x="9080500" y="5530850"/>
          <p14:tracePt t="64005" x="9137650" y="5530850"/>
          <p14:tracePt t="64032" x="9175750" y="5530850"/>
          <p14:tracePt t="64067" x="9201150" y="5518150"/>
          <p14:tracePt t="64083" x="9213850" y="5518150"/>
          <p14:tracePt t="64548" x="9207500" y="5518150"/>
          <p14:tracePt t="64581" x="9169400" y="5518150"/>
          <p14:tracePt t="64614" x="9144000" y="5518150"/>
          <p14:tracePt t="64643" x="9131300" y="5518150"/>
          <p14:tracePt t="64985" x="9226550" y="5499100"/>
          <p14:tracePt t="65019" x="9239250" y="5499100"/>
          <p14:tracePt t="65109" x="9213850" y="5518150"/>
          <p14:tracePt t="65134" x="9150350" y="5543550"/>
          <p14:tracePt t="65160" x="9055100" y="5562600"/>
          <p14:tracePt t="65188" x="8972550" y="5575300"/>
          <p14:tracePt t="65207" x="8915400" y="5581650"/>
          <p14:tracePt t="65241" x="8604250" y="5626100"/>
          <p14:tracePt t="65269" x="8318500" y="5664200"/>
          <p14:tracePt t="65307" x="8115300" y="5695950"/>
          <p14:tracePt t="65315" x="8083550" y="5695950"/>
          <p14:tracePt t="65334" x="7969250" y="5708650"/>
          <p14:tracePt t="65362" x="7677150" y="5740400"/>
          <p14:tracePt t="65395" x="7461250" y="5765800"/>
          <p14:tracePt t="65413" x="7372350" y="5778500"/>
          <p14:tracePt t="65441" x="7251700" y="5784850"/>
          <p14:tracePt t="65474" x="7048500" y="5816600"/>
          <p14:tracePt t="65507" x="6902450" y="5822950"/>
          <p14:tracePt t="65519" x="6877050" y="5829300"/>
          <p14:tracePt t="65548" x="6750050" y="5842000"/>
          <p14:tracePt t="65572" x="6642100" y="5842000"/>
          <p14:tracePt t="65601" x="6515100" y="5861050"/>
          <p14:tracePt t="65629" x="6343650" y="5880100"/>
          <p14:tracePt t="65660" x="6083300" y="5880100"/>
          <p14:tracePt t="65690" x="5899150" y="5880100"/>
          <p14:tracePt t="65721" x="5721350" y="5886450"/>
          <p14:tracePt t="65770" x="5429250" y="5854700"/>
          <p14:tracePt t="65786" x="5372100" y="5848350"/>
          <p14:tracePt t="65817" x="5251450" y="5848350"/>
          <p14:tracePt t="65845" x="5149850" y="5829300"/>
          <p14:tracePt t="65879" x="5067300" y="5822950"/>
          <p14:tracePt t="65896" x="5035550" y="5822950"/>
          <p14:tracePt t="65908" x="5016500" y="5822950"/>
          <p14:tracePt t="65925" x="4997450" y="5822950"/>
          <p14:tracePt t="65942" x="4978400" y="5810250"/>
          <p14:tracePt t="65974" x="4940300" y="5784850"/>
          <p14:tracePt t="66001" x="4914900" y="5784850"/>
          <p14:tracePt t="66035" x="4864100" y="5772150"/>
          <p14:tracePt t="66055" x="4813300" y="5759450"/>
          <p14:tracePt t="66081" x="4775200" y="5746750"/>
          <p14:tracePt t="66145" x="4768850" y="5708650"/>
          <p14:tracePt t="66161" x="4775200" y="5689600"/>
          <p14:tracePt t="66188" x="4914900" y="5651500"/>
          <p14:tracePt t="66220" x="5207000" y="5651500"/>
          <p14:tracePt t="66254" x="5251450" y="5695950"/>
          <p14:tracePt t="66270" x="5194300" y="5740400"/>
          <p14:tracePt t="66282" x="5086350" y="5778500"/>
          <p14:tracePt t="66307" x="4832350" y="5829300"/>
          <p14:tracePt t="66315" x="4781550" y="5842000"/>
          <p14:tracePt t="66334" x="4679950" y="5848350"/>
          <p14:tracePt t="66345" x="4629150" y="5842000"/>
          <p14:tracePt t="66387" x="4508500" y="5797550"/>
          <p14:tracePt t="66396" x="4489450" y="5778500"/>
          <p14:tracePt t="66434" x="4527550" y="5670550"/>
          <p14:tracePt t="66436" x="4533900" y="5657850"/>
          <p14:tracePt t="66444" x="4559300" y="5638800"/>
          <p14:tracePt t="66470" x="4616450" y="5607050"/>
          <p14:tracePt t="66484" x="4660900" y="5588000"/>
          <p14:tracePt t="66519" x="4787900" y="5575300"/>
          <p14:tracePt t="66535" x="4876800" y="5575300"/>
          <p14:tracePt t="66574" x="5016500" y="5619750"/>
          <p14:tracePt t="66601" x="5048250" y="5676900"/>
          <p14:tracePt t="66630" x="5035550" y="5759450"/>
          <p14:tracePt t="66644" x="4997450" y="5784850"/>
          <p14:tracePt t="66658" x="4959350" y="5803900"/>
          <p14:tracePt t="66676" x="4921250" y="5816600"/>
          <p14:tracePt t="66706" x="4832350" y="5816600"/>
          <p14:tracePt t="66736" x="4743450" y="5816600"/>
          <p14:tracePt t="66774" x="4718050" y="5810250"/>
          <p14:tracePt t="66801" x="4718050" y="5772150"/>
          <p14:tracePt t="66834" x="4730750" y="5721350"/>
          <p14:tracePt t="66868" x="4768850" y="5670550"/>
          <p14:tracePt t="66898" x="4826000" y="5632450"/>
          <p14:tracePt t="66922" x="4883150" y="5613400"/>
          <p14:tracePt t="66969" x="4972050" y="5613400"/>
          <p14:tracePt t="66986" x="5016500" y="5613400"/>
          <p14:tracePt t="67019" x="5105400" y="5638800"/>
          <p14:tracePt t="67033" x="5124450" y="5651500"/>
          <p14:tracePt t="67049" x="5137150" y="5664200"/>
          <p14:tracePt t="67082" x="5137150" y="5702300"/>
          <p14:tracePt t="67114" x="5111750" y="5727700"/>
          <p14:tracePt t="67149" x="5016500" y="5740400"/>
          <p14:tracePt t="67175" x="4959350" y="5740400"/>
          <p14:tracePt t="67207" x="4933950" y="5740400"/>
          <p14:tracePt t="67221" x="4927600" y="5734050"/>
          <p14:tracePt t="67254" x="4927600" y="5702300"/>
          <p14:tracePt t="67282" x="4978400" y="5638800"/>
          <p14:tracePt t="67314" x="5060950" y="5594350"/>
          <p14:tracePt t="67350" x="5200650" y="5581650"/>
          <p14:tracePt t="67376" x="5270500" y="5581650"/>
          <p14:tracePt t="67395" x="5276850" y="5594350"/>
          <p14:tracePt t="67428" x="5302250" y="5664200"/>
          <p14:tracePt t="67456" x="5314950" y="5740400"/>
          <p14:tracePt t="67489" x="5295900" y="5803900"/>
          <p14:tracePt t="67521" x="5181600" y="5829300"/>
          <p14:tracePt t="67549" x="5099050" y="5829300"/>
          <p14:tracePt t="67581" x="5080000" y="5829300"/>
          <p14:tracePt t="67615" x="5073650" y="5810250"/>
          <p14:tracePt t="67626" x="5073650" y="5797550"/>
          <p14:tracePt t="67661" x="5111750" y="5765800"/>
          <p14:tracePt t="67695" x="5162550" y="5746750"/>
          <p14:tracePt t="67707" x="5187950" y="5746750"/>
          <p14:tracePt t="67736" x="5226050" y="5746750"/>
          <p14:tracePt t="67754" x="5245100" y="5746750"/>
          <p14:tracePt t="67782" x="5270500" y="5753100"/>
          <p14:tracePt t="67815" x="5276850" y="5772150"/>
          <p14:tracePt t="67910" x="5276850" y="5784850"/>
          <p14:tracePt t="67985" x="5365750" y="5791200"/>
          <p14:tracePt t="68021" x="5511800" y="5791200"/>
          <p14:tracePt t="68051" x="5588000" y="5791200"/>
          <p14:tracePt t="68062" x="5613400" y="5797550"/>
          <p14:tracePt t="68094" x="5689600" y="5797550"/>
          <p14:tracePt t="68126" x="5791200" y="5810250"/>
          <p14:tracePt t="68159" x="5854700" y="5829300"/>
          <p14:tracePt t="68189" x="5918200" y="5848350"/>
          <p14:tracePt t="68221" x="6026150" y="5854700"/>
          <p14:tracePt t="68255" x="6115050" y="5873750"/>
          <p14:tracePt t="68269" x="6134100" y="5873750"/>
          <p14:tracePt t="68301" x="6165850" y="5886450"/>
          <p14:tracePt t="68333" x="6254750" y="5886450"/>
          <p14:tracePt t="68344" x="6286500" y="5886450"/>
          <p14:tracePt t="68363" x="6324600" y="5886450"/>
          <p14:tracePt t="68395" x="6375400" y="5886450"/>
          <p14:tracePt t="68411" x="6400800" y="5886450"/>
          <p14:tracePt t="68433" x="6457950" y="5892800"/>
          <p14:tracePt t="68459" x="6515100" y="5892800"/>
          <p14:tracePt t="68491" x="6546850" y="5892800"/>
          <p14:tracePt t="68657" x="6553200" y="5899150"/>
          <p14:tracePt t="68846" x="6559550" y="5905500"/>
          <p14:tracePt t="69485" x="6578600" y="5905500"/>
          <p14:tracePt t="69499" x="6584950" y="5905500"/>
          <p14:tracePt t="69519" x="6629400" y="5905500"/>
          <p14:tracePt t="69551" x="6686550" y="5899150"/>
          <p14:tracePt t="69575" x="6743700" y="5886450"/>
          <p14:tracePt t="69602" x="6794500" y="5880100"/>
          <p14:tracePt t="69628" x="6813550" y="5880100"/>
          <p14:tracePt t="69720" x="6838950" y="5880100"/>
          <p14:tracePt t="69749" x="6845300" y="5880100"/>
          <p14:tracePt t="69785" x="6858000" y="5880100"/>
          <p14:tracePt t="69800" x="6877050" y="5880100"/>
          <p14:tracePt t="69834" x="6889750" y="5880100"/>
          <p14:tracePt t="70021" x="6940550" y="5880100"/>
          <p14:tracePt t="70052" x="6997700" y="5880100"/>
          <p14:tracePt t="70063" x="7023100" y="5880100"/>
          <p14:tracePt t="70096" x="7080250" y="5880100"/>
          <p14:tracePt t="70129" x="7162800" y="5880100"/>
          <p14:tracePt t="70146" x="7200900" y="5880100"/>
          <p14:tracePt t="70161" x="7226300" y="5880100"/>
          <p14:tracePt t="70177" x="7251700" y="5880100"/>
          <p14:tracePt t="70189" x="7277100" y="5880100"/>
          <p14:tracePt t="70207" x="7308850" y="5886450"/>
          <p14:tracePt t="70220" x="7334250" y="5886450"/>
          <p14:tracePt t="70255" x="7378700" y="5892800"/>
          <p14:tracePt t="70284" x="7391400" y="5892800"/>
          <p14:tracePt t="70299" x="7397750" y="5899150"/>
          <p14:tracePt t="70333" x="7416800" y="5905500"/>
          <p14:tracePt t="70348" x="7467600" y="5905500"/>
          <p14:tracePt t="70378" x="7556500" y="5924550"/>
          <p14:tracePt t="70396" x="7575550" y="5930900"/>
          <p14:tracePt t="70428" x="7581900" y="5930900"/>
          <p14:tracePt t="70471" x="7613650" y="5930900"/>
          <p14:tracePt t="70503" x="7632700" y="5930900"/>
          <p14:tracePt t="70536" x="7658100" y="5930900"/>
          <p14:tracePt t="70562" x="7689850" y="5930900"/>
          <p14:tracePt t="70595" x="7715250" y="5930900"/>
          <p14:tracePt t="70707" x="7753350" y="5930900"/>
          <p14:tracePt t="70736" x="7772400" y="5930900"/>
          <p14:tracePt t="70770" x="7791450" y="5930900"/>
          <p14:tracePt t="70803" x="7797800" y="5930900"/>
          <p14:tracePt t="70814" x="7816850" y="5924550"/>
          <p14:tracePt t="70836" x="7829550" y="5924550"/>
          <p14:tracePt t="70860" x="7861300" y="5924550"/>
          <p14:tracePt t="70896" x="7893050" y="5918200"/>
          <p14:tracePt t="70956" x="7905750" y="5918200"/>
          <p14:tracePt t="70990" x="7950200" y="5918200"/>
          <p14:tracePt t="71000" x="7956550" y="5918200"/>
          <p14:tracePt t="71032" x="7975600" y="5905500"/>
          <p14:tracePt t="71047" x="7981950" y="5905500"/>
          <p14:tracePt t="71096" x="8013700" y="5905500"/>
          <p14:tracePt t="71130" x="8089900" y="5905500"/>
          <p14:tracePt t="71147" x="8102600" y="5905500"/>
          <p14:tracePt t="71176" x="8128000" y="5905500"/>
          <p14:tracePt t="71207" x="8153400" y="5905500"/>
          <p14:tracePt t="71236" x="8172450" y="5905500"/>
          <p14:tracePt t="71518" x="8166100" y="5905500"/>
          <p14:tracePt t="71847" x="8159750" y="5905500"/>
          <p14:tracePt t="71876" x="8140700" y="5905500"/>
          <p14:tracePt t="71893" x="8128000" y="5911850"/>
          <p14:tracePt t="71923" x="8115300" y="5911850"/>
          <p14:tracePt t="71955" x="8083550" y="5924550"/>
          <p14:tracePt t="71989" x="8070850" y="5924550"/>
          <p14:tracePt t="72001" x="8064500" y="5924550"/>
          <p14:tracePt t="72036" x="8045450" y="5924550"/>
          <p14:tracePt t="72739" x="8051800" y="5924550"/>
          <p14:tracePt t="72754" x="8064500" y="5924550"/>
          <p14:tracePt t="72786" x="8083550" y="5924550"/>
          <p14:tracePt t="72817" x="8089900" y="5924550"/>
          <p14:tracePt t="72835" x="8102600" y="5924550"/>
          <p14:tracePt t="72863" x="8115300" y="5924550"/>
          <p14:tracePt t="72878" x="8128000" y="5930900"/>
          <p14:tracePt t="72906" x="8134350" y="5930900"/>
          <p14:tracePt t="72924" x="8147050" y="5930900"/>
          <p14:tracePt t="72938" x="8159750" y="5937250"/>
          <p14:tracePt t="72974" x="8191500" y="5949950"/>
          <p14:tracePt t="72989" x="8204200" y="5949950"/>
          <p14:tracePt t="73000" x="8223250" y="5956300"/>
          <p14:tracePt t="73033" x="8267700" y="5969000"/>
          <p14:tracePt t="73063" x="8274050" y="5969000"/>
          <p14:tracePt t="73126" x="8286750" y="5969000"/>
          <p14:tracePt t="73285" x="8293100" y="5969000"/>
          <p14:tracePt t="73427" x="8299450" y="5969000"/>
          <p14:tracePt t="73442" x="8305800" y="5969000"/>
          <p14:tracePt t="73535" x="8299450" y="5956300"/>
          <p14:tracePt t="73564" x="8267700" y="5924550"/>
          <p14:tracePt t="73597" x="8248650" y="5899150"/>
          <p14:tracePt t="73612" x="8235950" y="5880100"/>
          <p14:tracePt t="73645" x="8216900" y="5873750"/>
          <p14:tracePt t="73799" x="8210550" y="5867400"/>
          <p14:tracePt t="73835" x="8197850" y="5867400"/>
          <p14:tracePt t="73864" x="8172450" y="5867400"/>
          <p14:tracePt t="73894" x="8147050" y="5867400"/>
          <p14:tracePt t="73924" x="8140700" y="5867400"/>
          <p14:tracePt t="73939" x="8128000" y="5867400"/>
          <p14:tracePt t="73974" x="7994650" y="5867400"/>
          <p14:tracePt t="74004" x="7727950" y="5861050"/>
          <p14:tracePt t="74031" x="7391400" y="5861050"/>
          <p14:tracePt t="74065" x="6737350" y="5842000"/>
          <p14:tracePt t="74084" x="6172200" y="5822950"/>
          <p14:tracePt t="74111" x="5467350" y="5734050"/>
          <p14:tracePt t="74144" x="5060950" y="5632450"/>
          <p14:tracePt t="74164" x="4883150" y="5575300"/>
          <p14:tracePt t="74187" x="4737100" y="5588000"/>
          <p14:tracePt t="74220" x="4775200" y="5524500"/>
          <p14:tracePt t="74396" x="4768850" y="5562600"/>
          <p14:tracePt t="74425" x="4432300" y="5594350"/>
          <p14:tracePt t="74442" x="3962400" y="5499100"/>
          <p14:tracePt t="74471" x="2927350" y="5118100"/>
          <p14:tracePt t="74503" x="1670050" y="4572000"/>
          <p14:tracePt t="74538" x="222250" y="3962400"/>
          <p14:tracePt t="74625" x="11520488" y="2863850"/>
          <p14:tracePt t="74627" x="11426825" y="2820988"/>
          <p14:tracePt t="74646" x="11036300" y="2608263"/>
          <p14:tracePt t="74648" x="10952163" y="2566988"/>
          <p14:tracePt t="74657" x="10790238" y="2498725"/>
          <p14:tracePt t="74658" x="10714038" y="2463800"/>
          <p14:tracePt t="74675" x="10475913" y="2371725"/>
          <p14:tracePt t="74691" x="10313988" y="2286000"/>
          <p14:tracePt t="74711" x="10245725" y="2200275"/>
          <p14:tracePt t="74719" x="10237788" y="2149475"/>
          <p14:tracePt t="74738" x="10237788" y="1997075"/>
          <p14:tracePt t="74739" x="10237788" y="1954213"/>
          <p14:tracePt t="74752" x="10298113" y="1844675"/>
          <p14:tracePt t="74770" x="10433050" y="1657350"/>
          <p14:tracePt t="74783" x="10526713" y="1546225"/>
          <p14:tracePt t="74806" x="10645775" y="1292225"/>
          <p14:tracePt t="74815" x="10653713" y="1189038"/>
          <p14:tracePt t="74834" x="10620375" y="968375"/>
          <p14:tracePt t="74844" x="10560050" y="892175"/>
          <p14:tracePt t="74866" x="10271125" y="747713"/>
          <p14:tracePt t="74878" x="10101263" y="679450"/>
          <p14:tracePt t="74899" x="9804400" y="484188"/>
          <p14:tracePt t="74908" x="9591675" y="400050"/>
          <p14:tracePt t="74925" x="9013825" y="187325"/>
          <p14:tracePt t="74927" x="8843963" y="1270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380A161-E5AE-41E0-A237-E7F52E4CBBB2}"/>
              </a:ext>
            </a:extLst>
          </p:cNvPr>
          <p:cNvGrpSpPr/>
          <p:nvPr/>
        </p:nvGrpSpPr>
        <p:grpSpPr>
          <a:xfrm>
            <a:off x="340165" y="334786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ound Same Side Corner Rectangle 14">
              <a:extLst>
                <a:ext uri="{FF2B5EF4-FFF2-40B4-BE49-F238E27FC236}">
                  <a16:creationId xmlns:a16="http://schemas.microsoft.com/office/drawing/2014/main" id="{6D348894-3616-421F-AF7E-C16943209EEA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AutoShape 92">
              <a:extLst>
                <a:ext uri="{FF2B5EF4-FFF2-40B4-BE49-F238E27FC236}">
                  <a16:creationId xmlns:a16="http://schemas.microsoft.com/office/drawing/2014/main" id="{F9053DEB-5366-43B7-9DB6-114E44DC47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9150F8-9D0C-4315-BF92-F4A85031647D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C36D46-5B9F-46A7-BA1F-3A7A80897EE6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개요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0FF9AE-AE12-41D5-835E-756C88A75E6F}"/>
              </a:ext>
            </a:extLst>
          </p:cNvPr>
          <p:cNvSpPr txBox="1"/>
          <p:nvPr/>
        </p:nvSpPr>
        <p:spPr>
          <a:xfrm>
            <a:off x="340164" y="1379621"/>
            <a:ext cx="7486345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Top-Down VS Bottom-Up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?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간단하게 말하면 전자는 재귀함수를 통해</a:t>
            </a:r>
            <a:r>
              <a:rPr lang="en-US" altLang="ko-KR" dirty="0"/>
              <a:t>, </a:t>
            </a:r>
            <a:r>
              <a:rPr lang="ko-KR" altLang="en-US" dirty="0"/>
              <a:t>후자는 반복문을 통해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Top-Down</a:t>
            </a:r>
          </a:p>
          <a:p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/>
              <a:t>큰 문제를 작은 문제로 나눈다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작은 문제를 푼다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작은 문제를 바탕으로 큰 문제를 해결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59AF7-9135-47B9-976C-A49925243842}"/>
              </a:ext>
            </a:extLst>
          </p:cNvPr>
          <p:cNvSpPr txBox="1"/>
          <p:nvPr/>
        </p:nvSpPr>
        <p:spPr>
          <a:xfrm>
            <a:off x="9079801" y="6550223"/>
            <a:ext cx="3112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50" b="1" dirty="0"/>
              <a:t>출처 </a:t>
            </a:r>
            <a:r>
              <a:rPr lang="en-US" altLang="ko-KR" sz="1250" b="1" dirty="0"/>
              <a:t>: </a:t>
            </a:r>
            <a:r>
              <a:rPr lang="en-US" altLang="ko-KR" sz="1400" dirty="0">
                <a:hlinkClick r:id="rId4"/>
              </a:rPr>
              <a:t>https://velog.io/@polynomeer</a:t>
            </a:r>
            <a:endParaRPr lang="ko-KR" altLang="en-US" sz="12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5ACBA5-1F62-490A-A80A-831EC5364772}"/>
              </a:ext>
            </a:extLst>
          </p:cNvPr>
          <p:cNvSpPr txBox="1"/>
          <p:nvPr/>
        </p:nvSpPr>
        <p:spPr>
          <a:xfrm>
            <a:off x="340164" y="4411579"/>
            <a:ext cx="66271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Bottom-Up</a:t>
            </a:r>
          </a:p>
          <a:p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/>
              <a:t>문제를 크기가 작은 문제부터 차례대로 푼다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문제의 크기를 조금씩 크게 만들면서 문제 해결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작은 문제를 풀면서 왔기 때문에</a:t>
            </a:r>
            <a:r>
              <a:rPr lang="en-US" altLang="ko-KR" dirty="0"/>
              <a:t>, </a:t>
            </a:r>
            <a:r>
              <a:rPr lang="ko-KR" altLang="en-US" dirty="0"/>
              <a:t>큰 문제는 항상 해결 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반복하면 가장 큰 문제를 해결 가능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966409-DADB-4EEC-856B-00AD7E04D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927" y="2112036"/>
            <a:ext cx="4572909" cy="22995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7CF7C5-5241-4FDE-B3D8-CBF904473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3937" y="4496072"/>
            <a:ext cx="5017899" cy="1754326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BEED12F1-AA2D-4153-BD9B-8623D43B4B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96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23"/>
    </mc:Choice>
    <mc:Fallback>
      <p:transition spd="slow" advTm="39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99" x="9074150" y="6375400"/>
          <p14:tracePt t="1643" x="9061450" y="6375400"/>
          <p14:tracePt t="1647" x="9029700" y="6362700"/>
          <p14:tracePt t="1654" x="8928100" y="6311900"/>
          <p14:tracePt t="1669" x="8667750" y="6165850"/>
          <p14:tracePt t="1670" x="8566150" y="6108700"/>
          <p14:tracePt t="1681" x="8343900" y="5988050"/>
          <p14:tracePt t="1694" x="7893050" y="5727700"/>
          <p14:tracePt t="1707" x="7562850" y="5556250"/>
          <p14:tracePt t="1734" x="6915150" y="5226050"/>
          <p14:tracePt t="1748" x="6769100" y="5124450"/>
          <p14:tracePt t="1761" x="6686550" y="5060950"/>
          <p14:tracePt t="1774" x="6654800" y="5035550"/>
          <p14:tracePt t="1801" x="6692900" y="4756150"/>
          <p14:tracePt t="1814" x="6756400" y="4368800"/>
          <p14:tracePt t="1828" x="6781800" y="4133850"/>
          <p14:tracePt t="1841" x="6781800" y="3930650"/>
          <p14:tracePt t="1868" x="6775450" y="3556000"/>
          <p14:tracePt t="1881" x="6750050" y="3378200"/>
          <p14:tracePt t="1894" x="6718300" y="3206750"/>
          <p14:tracePt t="1908" x="6718300" y="3168650"/>
          <p14:tracePt t="2058" x="6711950" y="3162300"/>
          <p14:tracePt t="2106" x="6699250" y="3162300"/>
          <p14:tracePt t="2121" x="6648450" y="3155950"/>
          <p14:tracePt t="2135" x="6483350" y="3136900"/>
          <p14:tracePt t="2148" x="6311900" y="3092450"/>
          <p14:tracePt t="2161" x="6127750" y="3028950"/>
          <p14:tracePt t="2174" x="5842000" y="2921000"/>
          <p14:tracePt t="2201" x="5403850" y="2717800"/>
          <p14:tracePt t="2214" x="5200650" y="2609850"/>
          <p14:tracePt t="2228" x="5105400" y="2559050"/>
          <p14:tracePt t="2241" x="5022850" y="2508250"/>
          <p14:tracePt t="2268" x="4806950" y="2393950"/>
          <p14:tracePt t="2281" x="4699000" y="2349500"/>
          <p14:tracePt t="2294" x="4559300" y="2286000"/>
          <p14:tracePt t="2308" x="4470400" y="2241550"/>
          <p14:tracePt t="2334" x="4343400" y="2178050"/>
          <p14:tracePt t="2348" x="4311650" y="2159000"/>
          <p14:tracePt t="2361" x="4267200" y="2139950"/>
          <p14:tracePt t="2374" x="4178300" y="2108200"/>
          <p14:tracePt t="2401" x="4083050" y="2051050"/>
          <p14:tracePt t="2414" x="4057650" y="1981200"/>
          <p14:tracePt t="2428" x="4051300" y="1936750"/>
          <p14:tracePt t="2441" x="4038600" y="1892300"/>
          <p14:tracePt t="2468" x="3994150" y="1854200"/>
          <p14:tracePt t="2481" x="4025900" y="1822450"/>
          <p14:tracePt t="2494" x="3981450" y="1790700"/>
          <p14:tracePt t="2609" x="3975100" y="1784350"/>
          <p14:tracePt t="2623" x="3975100" y="1790700"/>
          <p14:tracePt t="2630" x="3981450" y="1790700"/>
          <p14:tracePt t="2641" x="3994150" y="1803400"/>
          <p14:tracePt t="2655" x="3968750" y="1841500"/>
          <p14:tracePt t="2668" x="3879850" y="1860550"/>
          <p14:tracePt t="2682" x="3816350" y="1866900"/>
          <p14:tracePt t="2683" x="3797300" y="1866900"/>
          <p14:tracePt t="2695" x="3765550" y="1860550"/>
          <p14:tracePt t="2708" x="3759200" y="1860550"/>
          <p14:tracePt t="2735" x="3714750" y="1860550"/>
          <p14:tracePt t="2748" x="3670300" y="1885950"/>
          <p14:tracePt t="2761" x="3613150" y="1936750"/>
          <p14:tracePt t="2775" x="3543300" y="2006600"/>
          <p14:tracePt t="2801" x="3422650" y="2120900"/>
          <p14:tracePt t="2815" x="3308350" y="2197100"/>
          <p14:tracePt t="2828" x="3251200" y="2228850"/>
          <p14:tracePt t="2841" x="3213100" y="2254250"/>
          <p14:tracePt t="2868" x="3124200" y="2279650"/>
          <p14:tracePt t="2881" x="3098800" y="2292350"/>
          <p14:tracePt t="2883" x="3092450" y="2292350"/>
          <p14:tracePt t="2895" x="3073400" y="2298700"/>
          <p14:tracePt t="2908" x="3060700" y="2305050"/>
          <p14:tracePt t="2935" x="2952750" y="2298700"/>
          <p14:tracePt t="2948" x="2851150" y="2273300"/>
          <p14:tracePt t="2962" x="2755900" y="2247900"/>
          <p14:tracePt t="2975" x="2641600" y="2216150"/>
          <p14:tracePt t="3002" x="2533650" y="2184400"/>
          <p14:tracePt t="3015" x="2495550" y="2184400"/>
          <p14:tracePt t="3028" x="2457450" y="2178050"/>
          <p14:tracePt t="3042" x="2400300" y="2159000"/>
          <p14:tracePt t="3068" x="2260600" y="2120900"/>
          <p14:tracePt t="3082" x="2165350" y="2095500"/>
          <p14:tracePt t="3095" x="2089150" y="2063750"/>
          <p14:tracePt t="3108" x="2044700" y="2051050"/>
          <p14:tracePt t="3135" x="1936750" y="2006600"/>
          <p14:tracePt t="3148" x="1898650" y="1981200"/>
          <p14:tracePt t="3162" x="1860550" y="1955800"/>
          <p14:tracePt t="3175" x="1816100" y="1924050"/>
          <p14:tracePt t="3202" x="1758950" y="1873250"/>
          <p14:tracePt t="3215" x="1733550" y="1841500"/>
          <p14:tracePt t="3230" x="1733550" y="1790700"/>
          <p14:tracePt t="3242" x="1733550" y="1758950"/>
          <p14:tracePt t="3268" x="1733550" y="1657350"/>
          <p14:tracePt t="3282" x="1746250" y="1612900"/>
          <p14:tracePt t="3295" x="1790700" y="1574800"/>
          <p14:tracePt t="3308" x="1835150" y="1549400"/>
          <p14:tracePt t="3335" x="1987550" y="1504950"/>
          <p14:tracePt t="3348" x="2063750" y="1498600"/>
          <p14:tracePt t="3362" x="2114550" y="1485900"/>
          <p14:tracePt t="3375" x="2152650" y="1485900"/>
          <p14:tracePt t="3402" x="2209800" y="1485900"/>
          <p14:tracePt t="3417" x="2260600" y="1517650"/>
          <p14:tracePt t="3428" x="2298700" y="1555750"/>
          <p14:tracePt t="3442" x="2330450" y="1593850"/>
          <p14:tracePt t="3468" x="2362200" y="1695450"/>
          <p14:tracePt t="3482" x="2362200" y="1771650"/>
          <p14:tracePt t="3495" x="2343150" y="1866900"/>
          <p14:tracePt t="3509" x="2317750" y="1930400"/>
          <p14:tracePt t="3535" x="2222500" y="2044700"/>
          <p14:tracePt t="3548" x="2152650" y="2076450"/>
          <p14:tracePt t="3562" x="2089150" y="2089150"/>
          <p14:tracePt t="3575" x="1993900" y="2095500"/>
          <p14:tracePt t="3603" x="1841500" y="2057400"/>
          <p14:tracePt t="3615" x="1765300" y="2025650"/>
          <p14:tracePt t="3628" x="1682750" y="1993900"/>
          <p14:tracePt t="3655" x="1568450" y="1936750"/>
          <p14:tracePt t="3669" x="1543050" y="1924050"/>
          <p14:tracePt t="3682" x="1530350" y="1911350"/>
          <p14:tracePt t="3695" x="1524000" y="1905000"/>
          <p14:tracePt t="3722" x="1524000" y="1892300"/>
          <p14:tracePt t="3735" x="1524000" y="1885950"/>
          <p14:tracePt t="3771" x="1524000" y="1879600"/>
          <p14:tracePt t="3788" x="1524000" y="1873250"/>
          <p14:tracePt t="3802" x="1530350" y="1873250"/>
          <p14:tracePt t="3828" x="1530350" y="1866900"/>
          <p14:tracePt t="3856" x="1536700" y="1866900"/>
          <p14:tracePt t="3903" x="1536700" y="1860550"/>
          <p14:tracePt t="3918" x="1543050" y="1860550"/>
          <p14:tracePt t="4325" x="1536700" y="1860550"/>
          <p14:tracePt t="4345" x="1530350" y="1860550"/>
          <p14:tracePt t="4357" x="1524000" y="1860550"/>
          <p14:tracePt t="4361" x="1511300" y="1860550"/>
          <p14:tracePt t="4364" x="1504950" y="1860550"/>
          <p14:tracePt t="4375" x="1485900" y="1860550"/>
          <p14:tracePt t="4388" x="1435100" y="1860550"/>
          <p14:tracePt t="4402" x="1397000" y="1860550"/>
          <p14:tracePt t="4415" x="1377950" y="1860550"/>
          <p14:tracePt t="4429" x="1365250" y="1860550"/>
          <p14:tracePt t="5200" x="1371600" y="1854200"/>
          <p14:tracePt t="5215" x="1377950" y="1854200"/>
          <p14:tracePt t="5300" x="1384300" y="1854200"/>
          <p14:tracePt t="5309" x="1390650" y="1854200"/>
          <p14:tracePt t="5322" x="1397000" y="1854200"/>
          <p14:tracePt t="5356" x="1403350" y="1854200"/>
          <p14:tracePt t="5362" x="1409700" y="1854200"/>
          <p14:tracePt t="5389" x="1492250" y="1854200"/>
          <p14:tracePt t="5402" x="1524000" y="1854200"/>
          <p14:tracePt t="5418" x="1568450" y="1854200"/>
          <p14:tracePt t="5429" x="1600200" y="1854200"/>
          <p14:tracePt t="5456" x="1663700" y="1854200"/>
          <p14:tracePt t="5469" x="1727200" y="1854200"/>
          <p14:tracePt t="5482" x="1790700" y="1854200"/>
          <p14:tracePt t="5496" x="1860550" y="1854200"/>
          <p14:tracePt t="5522" x="2025650" y="1854200"/>
          <p14:tracePt t="5536" x="2057400" y="1854200"/>
          <p14:tracePt t="5549" x="2082800" y="1854200"/>
          <p14:tracePt t="5562" x="2095500" y="1854200"/>
          <p14:tracePt t="5589" x="2152650" y="1854200"/>
          <p14:tracePt t="5602" x="2197100" y="1854200"/>
          <p14:tracePt t="5616" x="2247900" y="1854200"/>
          <p14:tracePt t="5618" x="2260600" y="1854200"/>
          <p14:tracePt t="5629" x="2311400" y="1854200"/>
          <p14:tracePt t="5656" x="2374900" y="1860550"/>
          <p14:tracePt t="5669" x="2387600" y="1866900"/>
          <p14:tracePt t="5696" x="2400300" y="1866900"/>
          <p14:tracePt t="5722" x="2470150" y="1866900"/>
          <p14:tracePt t="5736" x="2514600" y="1866900"/>
          <p14:tracePt t="5737" x="2533650" y="1866900"/>
          <p14:tracePt t="5749" x="2578100" y="1866900"/>
          <p14:tracePt t="5762" x="2622550" y="1866900"/>
          <p14:tracePt t="5789" x="2679700" y="1866900"/>
          <p14:tracePt t="5802" x="2692400" y="1879600"/>
          <p14:tracePt t="5804" x="2698750" y="1879600"/>
          <p14:tracePt t="5815" x="2705100" y="1879600"/>
          <p14:tracePt t="5829" x="2730500" y="1879600"/>
          <p14:tracePt t="5856" x="2781300" y="1885950"/>
          <p14:tracePt t="5869" x="2825750" y="1898650"/>
          <p14:tracePt t="5882" x="2857500" y="1911350"/>
          <p14:tracePt t="5896" x="2889250" y="1917700"/>
          <p14:tracePt t="5897" x="2901950" y="1917700"/>
          <p14:tracePt t="5922" x="2933700" y="1924050"/>
          <p14:tracePt t="5949" x="2946400" y="1924050"/>
          <p14:tracePt t="5989" x="2952750" y="1949450"/>
          <p14:tracePt t="6002" x="2965450" y="1962150"/>
          <p14:tracePt t="6016" x="2971800" y="1974850"/>
          <p14:tracePt t="6029" x="2971800" y="1993900"/>
          <p14:tracePt t="6056" x="2933700" y="2032000"/>
          <p14:tracePt t="6069" x="2889250" y="2038350"/>
          <p14:tracePt t="6082" x="2825750" y="2038350"/>
          <p14:tracePt t="6096" x="2755900" y="2038350"/>
          <p14:tracePt t="6123" x="2603500" y="1987550"/>
          <p14:tracePt t="6136" x="2546350" y="1955800"/>
          <p14:tracePt t="6149" x="2514600" y="1924050"/>
          <p14:tracePt t="6162" x="2489200" y="1885950"/>
          <p14:tracePt t="6189" x="2476500" y="1752600"/>
          <p14:tracePt t="6203" x="2476500" y="1682750"/>
          <p14:tracePt t="6216" x="2495550" y="1600200"/>
          <p14:tracePt t="6230" x="2520950" y="1562100"/>
          <p14:tracePt t="6256" x="2616200" y="1498600"/>
          <p14:tracePt t="6269" x="2673350" y="1473200"/>
          <p14:tracePt t="6283" x="2736850" y="1460500"/>
          <p14:tracePt t="6296" x="2838450" y="1441450"/>
          <p14:tracePt t="6323" x="3035300" y="1428750"/>
          <p14:tracePt t="6336" x="3111500" y="1428750"/>
          <p14:tracePt t="6349" x="3149600" y="1441450"/>
          <p14:tracePt t="6363" x="3194050" y="1460500"/>
          <p14:tracePt t="6389" x="3270250" y="1524000"/>
          <p14:tracePt t="6403" x="3295650" y="1562100"/>
          <p14:tracePt t="6417" x="3321050" y="1619250"/>
          <p14:tracePt t="6429" x="3327400" y="1663700"/>
          <p14:tracePt t="6456" x="3340100" y="1771650"/>
          <p14:tracePt t="6469" x="3340100" y="1803400"/>
          <p14:tracePt t="6483" x="3340100" y="1828800"/>
          <p14:tracePt t="6496" x="3327400" y="1847850"/>
          <p14:tracePt t="6523" x="3295650" y="1866900"/>
          <p14:tracePt t="6536" x="3276600" y="1866900"/>
          <p14:tracePt t="6549" x="3251200" y="1873250"/>
          <p14:tracePt t="6563" x="3225800" y="1885950"/>
          <p14:tracePt t="6589" x="3155950" y="1917700"/>
          <p14:tracePt t="6605" x="3124200" y="1924050"/>
          <p14:tracePt t="6616" x="3111500" y="1930400"/>
          <p14:tracePt t="6629" x="3098800" y="1930400"/>
          <p14:tracePt t="6672" x="3092450" y="1930400"/>
          <p14:tracePt t="6683" x="3086100" y="1930400"/>
          <p14:tracePt t="6696" x="3060700" y="1930400"/>
          <p14:tracePt t="6723" x="3022600" y="1930400"/>
          <p14:tracePt t="6736" x="3016250" y="1930400"/>
          <p14:tracePt t="7356" x="3009900" y="1930400"/>
          <p14:tracePt t="7360" x="3003550" y="1930400"/>
          <p14:tracePt t="7822" x="2997200" y="1930400"/>
          <p14:tracePt t="8149" x="2990850" y="1930400"/>
          <p14:tracePt t="8163" x="2984500" y="1943100"/>
          <p14:tracePt t="8177" x="2940050" y="1987550"/>
          <p14:tracePt t="8190" x="2914650" y="2006600"/>
          <p14:tracePt t="8203" x="2908300" y="2019300"/>
          <p14:tracePt t="8268" x="2901950" y="2019300"/>
          <p14:tracePt t="8277" x="2895600" y="2019300"/>
          <p14:tracePt t="8283" x="2889250" y="2019300"/>
          <p14:tracePt t="8310" x="2844800" y="2051050"/>
          <p14:tracePt t="8323" x="2813050" y="2070100"/>
          <p14:tracePt t="8337" x="2768600" y="2089150"/>
          <p14:tracePt t="8350" x="2724150" y="2108200"/>
          <p14:tracePt t="8377" x="2635250" y="2152650"/>
          <p14:tracePt t="8390" x="2609850" y="2165350"/>
          <p14:tracePt t="8403" x="2609850" y="2171700"/>
          <p14:tracePt t="8453" x="2603500" y="2171700"/>
          <p14:tracePt t="8464" x="2597150" y="2178050"/>
          <p14:tracePt t="8470" x="2590800" y="2178050"/>
          <p14:tracePt t="8483" x="2584450" y="2178050"/>
          <p14:tracePt t="8573" x="2578100" y="2178050"/>
          <p14:tracePt t="8584" x="2571750" y="2171700"/>
          <p14:tracePt t="8589" x="2565400" y="2171700"/>
          <p14:tracePt t="8592" x="2559050" y="2171700"/>
          <p14:tracePt t="8605" x="2552700" y="2165350"/>
          <p14:tracePt t="8661" x="2559050" y="2159000"/>
          <p14:tracePt t="8668" x="2584450" y="2152650"/>
          <p14:tracePt t="8684" x="2622550" y="2139950"/>
          <p14:tracePt t="8710" x="2667000" y="2133600"/>
          <p14:tracePt t="8829" x="2667000" y="2127250"/>
          <p14:tracePt t="8840" x="2673350" y="2127250"/>
          <p14:tracePt t="9080" x="2679700" y="2127250"/>
          <p14:tracePt t="9085" x="2686050" y="2127250"/>
          <p14:tracePt t="9097" x="2730500" y="2127250"/>
          <p14:tracePt t="9110" x="2774950" y="2127250"/>
          <p14:tracePt t="9124" x="2832100" y="2127250"/>
          <p14:tracePt t="9137" x="2901950" y="2127250"/>
          <p14:tracePt t="9150" x="2946400" y="2127250"/>
          <p14:tracePt t="9177" x="3016250" y="2108200"/>
          <p14:tracePt t="9190" x="3041650" y="2101850"/>
          <p14:tracePt t="9204" x="3073400" y="2089150"/>
          <p14:tracePt t="9205" x="3086100" y="2089150"/>
          <p14:tracePt t="9217" x="3117850" y="2089150"/>
          <p14:tracePt t="9244" x="3181350" y="2089150"/>
          <p14:tracePt t="9257" x="3225800" y="2089150"/>
          <p14:tracePt t="9270" x="3251200" y="2089150"/>
          <p14:tracePt t="9284" x="3270250" y="2089150"/>
          <p14:tracePt t="9310" x="3302000" y="2082800"/>
          <p14:tracePt t="9324" x="3314700" y="2076450"/>
          <p14:tracePt t="9337" x="3333750" y="2076450"/>
          <p14:tracePt t="9350" x="3346450" y="2076450"/>
          <p14:tracePt t="9377" x="3371850" y="2076450"/>
          <p14:tracePt t="9469" x="3365500" y="2076450"/>
          <p14:tracePt t="9482" x="3352800" y="2076450"/>
          <p14:tracePt t="9486" x="3346450" y="2076450"/>
          <p14:tracePt t="9497" x="3333750" y="2082800"/>
          <p14:tracePt t="9510" x="3314700" y="2089150"/>
          <p14:tracePt t="9524" x="3308350" y="2095500"/>
          <p14:tracePt t="9672" x="3314700" y="2095500"/>
          <p14:tracePt t="9688" x="3321050" y="2089150"/>
          <p14:tracePt t="9701" x="3327400" y="2089150"/>
          <p14:tracePt t="9712" x="3333750" y="2089150"/>
          <p14:tracePt t="9732" x="3340100" y="2082800"/>
          <p14:tracePt t="9737" x="3346450" y="2076450"/>
          <p14:tracePt t="9750" x="3352800" y="2076450"/>
          <p14:tracePt t="9777" x="3378200" y="2076450"/>
          <p14:tracePt t="9792" x="3390900" y="2070100"/>
          <p14:tracePt t="9961" x="3384550" y="2070100"/>
          <p14:tracePt t="9968" x="3371850" y="2070100"/>
          <p14:tracePt t="9979" x="3352800" y="2070100"/>
          <p14:tracePt t="9991" x="3314700" y="2070100"/>
          <p14:tracePt t="10004" x="3263900" y="2070100"/>
          <p14:tracePt t="10017" x="3238500" y="2070100"/>
          <p14:tracePt t="10044" x="3232150" y="2070100"/>
          <p14:tracePt t="10108" x="3225800" y="2070100"/>
          <p14:tracePt t="10117" x="3219450" y="2070100"/>
          <p14:tracePt t="10124" x="3206750" y="2070100"/>
          <p14:tracePt t="10137" x="3187700" y="2070100"/>
          <p14:tracePt t="10151" x="3181350" y="2070100"/>
          <p14:tracePt t="10177" x="3175000" y="2070100"/>
          <p14:tracePt t="10191" x="3168650" y="2070100"/>
          <p14:tracePt t="10401" x="3175000" y="2070100"/>
          <p14:tracePt t="10405" x="3187700" y="2070100"/>
          <p14:tracePt t="10419" x="3232150" y="2070100"/>
          <p14:tracePt t="10431" x="3295650" y="2070100"/>
          <p14:tracePt t="10444" x="3390900" y="2070100"/>
          <p14:tracePt t="10457" x="3448050" y="2070100"/>
          <p14:tracePt t="10471" x="3505200" y="2070100"/>
          <p14:tracePt t="10484" x="3562350" y="2070100"/>
          <p14:tracePt t="10511" x="3632200" y="2070100"/>
          <p14:tracePt t="10524" x="3676650" y="2070100"/>
          <p14:tracePt t="10537" x="3702050" y="2070100"/>
          <p14:tracePt t="10551" x="3727450" y="2070100"/>
          <p14:tracePt t="10577" x="3759200" y="2070100"/>
          <p14:tracePt t="10591" x="3765550" y="2070100"/>
          <p14:tracePt t="10605" x="3784600" y="2070100"/>
          <p14:tracePt t="10617" x="3803650" y="2070100"/>
          <p14:tracePt t="10644" x="3841750" y="2070100"/>
          <p14:tracePt t="10657" x="3860800" y="2070100"/>
          <p14:tracePt t="10671" x="3867150" y="2070100"/>
          <p14:tracePt t="10684" x="3886200" y="2070100"/>
          <p14:tracePt t="10785" x="3892550" y="2070100"/>
          <p14:tracePt t="10876" x="3898900" y="2070100"/>
          <p14:tracePt t="10885" x="3905250" y="2070100"/>
          <p14:tracePt t="10933" x="3911600" y="2070100"/>
          <p14:tracePt t="10937" x="3917950" y="2070100"/>
          <p14:tracePt t="10945" x="3924300" y="2070100"/>
          <p14:tracePt t="10951" x="3930650" y="2070100"/>
          <p14:tracePt t="10964" x="3949700" y="2070100"/>
          <p14:tracePt t="10980" x="3962400" y="2070100"/>
          <p14:tracePt t="10991" x="3968750" y="2070100"/>
          <p14:tracePt t="11004" x="4006850" y="2070100"/>
          <p14:tracePt t="11018" x="4064000" y="2070100"/>
          <p14:tracePt t="11044" x="4184650" y="2070100"/>
          <p14:tracePt t="11058" x="4222750" y="2070100"/>
          <p14:tracePt t="11071" x="4248150" y="2070100"/>
          <p14:tracePt t="11084" x="4254500" y="2070100"/>
          <p14:tracePt t="11248" x="4260850" y="2070100"/>
          <p14:tracePt t="11256" x="4267200" y="2070100"/>
          <p14:tracePt t="11273" x="4273550" y="2076450"/>
          <p14:tracePt t="11376" x="4286250" y="2076450"/>
          <p14:tracePt t="11380" x="4298950" y="2076450"/>
          <p14:tracePt t="11391" x="4343400" y="2076450"/>
          <p14:tracePt t="11404" x="4438650" y="2089150"/>
          <p14:tracePt t="11420" x="4527550" y="2095500"/>
          <p14:tracePt t="11431" x="4578350" y="2095500"/>
          <p14:tracePt t="11444" x="4705350" y="2095500"/>
          <p14:tracePt t="11458" x="4832350" y="2108200"/>
          <p14:tracePt t="11471" x="4953000" y="2114550"/>
          <p14:tracePt t="11484" x="5073650" y="2127250"/>
          <p14:tracePt t="11511" x="5156200" y="2133600"/>
          <p14:tracePt t="11524" x="5175250" y="2133600"/>
          <p14:tracePt t="11538" x="5187950" y="2133600"/>
          <p14:tracePt t="11551" x="5207000" y="2133600"/>
          <p14:tracePt t="11578" x="5302250" y="2133600"/>
          <p14:tracePt t="11591" x="5346700" y="2133600"/>
          <p14:tracePt t="11607" x="5397500" y="2133600"/>
          <p14:tracePt t="11618" x="5416550" y="2133600"/>
          <p14:tracePt t="11644" x="5435600" y="2139950"/>
          <p14:tracePt t="11658" x="5441950" y="2139950"/>
          <p14:tracePt t="11671" x="5467350" y="2139950"/>
          <p14:tracePt t="11684" x="5511800" y="2139950"/>
          <p14:tracePt t="11712" x="5594350" y="2139950"/>
          <p14:tracePt t="11724" x="5645150" y="2139950"/>
          <p14:tracePt t="11738" x="5676900" y="2139950"/>
          <p14:tracePt t="11751" x="5708650" y="2139950"/>
          <p14:tracePt t="11778" x="5778500" y="2139950"/>
          <p14:tracePt t="11792" x="5829300" y="2139950"/>
          <p14:tracePt t="11805" x="5867400" y="2133600"/>
          <p14:tracePt t="11818" x="5899150" y="2127250"/>
          <p14:tracePt t="11845" x="5988050" y="2114550"/>
          <p14:tracePt t="11858" x="6032500" y="2108200"/>
          <p14:tracePt t="11871" x="6083300" y="2108200"/>
          <p14:tracePt t="11885" x="6153150" y="2108200"/>
          <p14:tracePt t="11912" x="6203950" y="2108200"/>
          <p14:tracePt t="11925" x="6216650" y="2108200"/>
          <p14:tracePt t="11938" x="6223000" y="2108200"/>
          <p14:tracePt t="11952" x="6242050" y="2108200"/>
          <p14:tracePt t="11980" x="6273800" y="2095500"/>
          <p14:tracePt t="11991" x="6280150" y="2095500"/>
          <p14:tracePt t="12128" x="6273800" y="2095500"/>
          <p14:tracePt t="12132" x="6267450" y="2095500"/>
          <p14:tracePt t="12138" x="6248400" y="2095500"/>
          <p14:tracePt t="12152" x="6172200" y="2095500"/>
          <p14:tracePt t="12167" x="6083300" y="2095500"/>
          <p14:tracePt t="12178" x="6038850" y="2095500"/>
          <p14:tracePt t="12192" x="6019800" y="2095500"/>
          <p14:tracePt t="12205" x="6000750" y="2095500"/>
          <p14:tracePt t="12218" x="5981700" y="2089150"/>
          <p14:tracePt t="12245" x="5886450" y="2089150"/>
          <p14:tracePt t="12258" x="5835650" y="2089150"/>
          <p14:tracePt t="12272" x="5791200" y="2089150"/>
          <p14:tracePt t="12285" x="5753100" y="2089150"/>
          <p14:tracePt t="12311" x="5740400" y="2089150"/>
          <p14:tracePt t="12482" x="5740400" y="2082800"/>
          <p14:tracePt t="12486" x="5746750" y="2082800"/>
          <p14:tracePt t="12498" x="5753100" y="2076450"/>
          <p14:tracePt t="12511" x="5765800" y="2070100"/>
          <p14:tracePt t="12525" x="5784850" y="2070100"/>
          <p14:tracePt t="12538" x="5816600" y="2070100"/>
          <p14:tracePt t="12552" x="5848350" y="2063750"/>
          <p14:tracePt t="12578" x="5911850" y="2057400"/>
          <p14:tracePt t="12592" x="5924550" y="2057400"/>
          <p14:tracePt t="12605" x="5943600" y="2057400"/>
          <p14:tracePt t="12618" x="5975350" y="2057400"/>
          <p14:tracePt t="12645" x="6070600" y="2057400"/>
          <p14:tracePt t="12658" x="6146800" y="2057400"/>
          <p14:tracePt t="12672" x="6203950" y="2057400"/>
          <p14:tracePt t="12685" x="6242050" y="2057400"/>
          <p14:tracePt t="12712" x="6350000" y="2057400"/>
          <p14:tracePt t="12725" x="6413500" y="2057400"/>
          <p14:tracePt t="12738" x="6508750" y="2057400"/>
          <p14:tracePt t="12752" x="6578600" y="2057400"/>
          <p14:tracePt t="12778" x="6737350" y="2057400"/>
          <p14:tracePt t="12793" x="6775450" y="2057400"/>
          <p14:tracePt t="12805" x="6788150" y="2057400"/>
          <p14:tracePt t="12832" x="6832600" y="2057400"/>
          <p14:tracePt t="12845" x="6851650" y="2057400"/>
          <p14:tracePt t="12858" x="6889750" y="2057400"/>
          <p14:tracePt t="12872" x="6915150" y="2057400"/>
          <p14:tracePt t="12898" x="6965950" y="2057400"/>
          <p14:tracePt t="12912" x="6985000" y="2057400"/>
          <p14:tracePt t="12925" x="7004050" y="2057400"/>
          <p14:tracePt t="12938" x="7035800" y="2057400"/>
          <p14:tracePt t="12965" x="7099300" y="2057400"/>
          <p14:tracePt t="12980" x="7118350" y="2057400"/>
          <p14:tracePt t="12992" x="7124700" y="2057400"/>
          <p14:tracePt t="13031" x="7131050" y="2057400"/>
          <p14:tracePt t="13199" x="7143750" y="2057400"/>
          <p14:tracePt t="13203" x="7150100" y="2057400"/>
          <p14:tracePt t="13207" x="7156450" y="2057400"/>
          <p14:tracePt t="13218" x="7162800" y="2057400"/>
          <p14:tracePt t="13232" x="7169150" y="2057400"/>
          <p14:tracePt t="15674" x="7162800" y="2057400"/>
          <p14:tracePt t="15686" x="7137400" y="2063750"/>
          <p14:tracePt t="15699" x="7099300" y="2076450"/>
          <p14:tracePt t="15713" x="7067550" y="2082800"/>
          <p14:tracePt t="15726" x="7042150" y="2082800"/>
          <p14:tracePt t="15739" x="7029450" y="2082800"/>
          <p14:tracePt t="15766" x="6997700" y="2095500"/>
          <p14:tracePt t="15779" x="6965950" y="2101850"/>
          <p14:tracePt t="15793" x="6915150" y="2114550"/>
          <p14:tracePt t="15806" x="6832600" y="2120900"/>
          <p14:tracePt t="15833" x="6692900" y="2146300"/>
          <p14:tracePt t="15846" x="6610350" y="2165350"/>
          <p14:tracePt t="15859" x="6553200" y="2171700"/>
          <p14:tracePt t="15873" x="6502400" y="2190750"/>
          <p14:tracePt t="15899" x="6362700" y="2222500"/>
          <p14:tracePt t="15913" x="6280150" y="2241550"/>
          <p14:tracePt t="15926" x="6172200" y="2266950"/>
          <p14:tracePt t="15939" x="6096000" y="2286000"/>
          <p14:tracePt t="15966" x="5937250" y="2305050"/>
          <p14:tracePt t="15981" x="5873750" y="2324100"/>
          <p14:tracePt t="15993" x="5803900" y="2343150"/>
          <p14:tracePt t="16006" x="5715000" y="2368550"/>
          <p14:tracePt t="16033" x="5581650" y="2413000"/>
          <p14:tracePt t="16046" x="5492750" y="2444750"/>
          <p14:tracePt t="16059" x="5410200" y="2476500"/>
          <p14:tracePt t="16073" x="5314950" y="2508250"/>
          <p14:tracePt t="16099" x="5086350" y="2590800"/>
          <p14:tracePt t="16113" x="4997450" y="2616200"/>
          <p14:tracePt t="16126" x="4908550" y="2641600"/>
          <p14:tracePt t="16139" x="4845050" y="2660650"/>
          <p14:tracePt t="16167" x="4667250" y="2698750"/>
          <p14:tracePt t="16179" x="4584700" y="2711450"/>
          <p14:tracePt t="16193" x="4495800" y="2730500"/>
          <p14:tracePt t="16206" x="4381500" y="2749550"/>
          <p14:tracePt t="16233" x="4184650" y="2768600"/>
          <p14:tracePt t="16246" x="4038600" y="2794000"/>
          <p14:tracePt t="16259" x="3949700" y="2806700"/>
          <p14:tracePt t="16273" x="3879850" y="2825750"/>
          <p14:tracePt t="16300" x="3771900" y="2857500"/>
          <p14:tracePt t="16313" x="3752850" y="2857500"/>
          <p14:tracePt t="16326" x="3727450" y="2876550"/>
          <p14:tracePt t="16340" x="3695700" y="2882900"/>
          <p14:tracePt t="16366" x="3549650" y="2901950"/>
          <p14:tracePt t="16380" x="3479800" y="2914650"/>
          <p14:tracePt t="16393" x="3378200" y="2914650"/>
          <p14:tracePt t="16406" x="3270250" y="2914650"/>
          <p14:tracePt t="16433" x="3194050" y="2927350"/>
          <p14:tracePt t="16446" x="3187700" y="2927350"/>
          <p14:tracePt t="16473" x="3181350" y="2927350"/>
          <p14:tracePt t="16500" x="3149600" y="2927350"/>
          <p14:tracePt t="16513" x="3136900" y="2933700"/>
          <p14:tracePt t="16526" x="3111500" y="2946400"/>
          <p14:tracePt t="16542" x="3105150" y="2952750"/>
          <p14:tracePt t="16566" x="3105150" y="2959100"/>
          <p14:tracePt t="16646" x="3111500" y="2965450"/>
          <p14:tracePt t="16651" x="3117850" y="2971800"/>
          <p14:tracePt t="16660" x="3130550" y="2984500"/>
          <p14:tracePt t="16673" x="3155950" y="3003550"/>
          <p14:tracePt t="16686" x="3194050" y="3022600"/>
          <p14:tracePt t="16700" x="3213100" y="3028950"/>
          <p14:tracePt t="16713" x="3232150" y="3035300"/>
          <p14:tracePt t="16726" x="3257550" y="3048000"/>
          <p14:tracePt t="16740" x="3263900" y="3054350"/>
          <p14:tracePt t="16766" x="3308350" y="3073400"/>
          <p14:tracePt t="16780" x="3333750" y="3092450"/>
          <p14:tracePt t="16793" x="3359150" y="3117850"/>
          <p14:tracePt t="16807" x="3390900" y="3143250"/>
          <p14:tracePt t="16833" x="3429000" y="3175000"/>
          <p14:tracePt t="16846" x="3448050" y="3187700"/>
          <p14:tracePt t="16860" x="3454400" y="3194050"/>
          <p14:tracePt t="16873" x="3460750" y="3200400"/>
          <p14:tracePt t="16900" x="3486150" y="3219450"/>
          <p14:tracePt t="16913" x="3492500" y="3225800"/>
          <p14:tracePt t="16940" x="3505200" y="3225800"/>
          <p14:tracePt t="16981" x="3511550" y="3225800"/>
          <p14:tracePt t="16993" x="3517900" y="3225800"/>
          <p14:tracePt t="17006" x="3536950" y="3225800"/>
          <p14:tracePt t="17033" x="3613150" y="3225800"/>
          <p14:tracePt t="17046" x="3708400" y="3219450"/>
          <p14:tracePt t="17060" x="3784600" y="3213100"/>
          <p14:tracePt t="17073" x="3848100" y="3206750"/>
          <p14:tracePt t="17100" x="3924300" y="3175000"/>
          <p14:tracePt t="17113" x="3949700" y="3175000"/>
          <p14:tracePt t="17126" x="3994150" y="3168650"/>
          <p14:tracePt t="17140" x="4025900" y="3155950"/>
          <p14:tracePt t="17166" x="4076700" y="3136900"/>
          <p14:tracePt t="17180" x="4089400" y="3136900"/>
          <p14:tracePt t="17294" x="4095750" y="3136900"/>
          <p14:tracePt t="17298" x="4102100" y="3136900"/>
          <p14:tracePt t="17308" x="4108450" y="3136900"/>
          <p14:tracePt t="17315" x="4114800" y="3136900"/>
          <p14:tracePt t="17327" x="4140200" y="3136900"/>
          <p14:tracePt t="17340" x="4171950" y="3130550"/>
          <p14:tracePt t="17367" x="4254500" y="3098800"/>
          <p14:tracePt t="17380" x="4286250" y="3098800"/>
          <p14:tracePt t="17393" x="4311650" y="3086100"/>
          <p14:tracePt t="17420" x="4349750" y="3060700"/>
          <p14:tracePt t="17434" x="4375150" y="3048000"/>
          <p14:tracePt t="17447" x="4394200" y="3041650"/>
          <p14:tracePt t="17460" x="4419600" y="3028950"/>
          <p14:tracePt t="17487" x="4457700" y="3022600"/>
          <p14:tracePt t="17500" x="4464050" y="3022600"/>
          <p14:tracePt t="17513" x="4476750" y="3022600"/>
          <p14:tracePt t="17527" x="4495800" y="3016250"/>
          <p14:tracePt t="17554" x="4514850" y="3009900"/>
          <p14:tracePt t="17567" x="4546600" y="3009900"/>
          <p14:tracePt t="17580" x="4584700" y="3009900"/>
          <p14:tracePt t="17594" x="4622800" y="3009900"/>
          <p14:tracePt t="17620" x="4718050" y="3009900"/>
          <p14:tracePt t="17634" x="4775200" y="3009900"/>
          <p14:tracePt t="17647" x="4864100" y="3009900"/>
          <p14:tracePt t="17660" x="4933950" y="3009900"/>
          <p14:tracePt t="17687" x="5156200" y="3003550"/>
          <p14:tracePt t="17700" x="5270500" y="3003550"/>
          <p14:tracePt t="17714" x="5403850" y="3003550"/>
          <p14:tracePt t="17727" x="5594350" y="2990850"/>
          <p14:tracePt t="17754" x="5918200" y="2984500"/>
          <p14:tracePt t="17767" x="6115050" y="2959100"/>
          <p14:tracePt t="17780" x="6254750" y="2946400"/>
          <p14:tracePt t="17794" x="6381750" y="2933700"/>
          <p14:tracePt t="17820" x="6699250" y="2933700"/>
          <p14:tracePt t="17834" x="6851650" y="2933700"/>
          <p14:tracePt t="17847" x="7042150" y="2940050"/>
          <p14:tracePt t="17860" x="7162800" y="2952750"/>
          <p14:tracePt t="17887" x="7410450" y="2971800"/>
          <p14:tracePt t="17900" x="7505700" y="2984500"/>
          <p14:tracePt t="17914" x="7594600" y="2997200"/>
          <p14:tracePt t="17927" x="7702550" y="3016250"/>
          <p14:tracePt t="17954" x="7804150" y="3028950"/>
          <p14:tracePt t="17967" x="7861300" y="3041650"/>
          <p14:tracePt t="17982" x="7931150" y="3079750"/>
          <p14:tracePt t="17994" x="7975600" y="3111500"/>
          <p14:tracePt t="18020" x="8166100" y="3244850"/>
          <p14:tracePt t="18034" x="8223250" y="3282950"/>
          <p14:tracePt t="18047" x="8242300" y="3308350"/>
          <p14:tracePt t="18060" x="8235950" y="3321050"/>
          <p14:tracePt t="18087" x="8185150" y="3359150"/>
          <p14:tracePt t="18100" x="8166100" y="3378200"/>
          <p14:tracePt t="18106" x="8153400" y="3384550"/>
          <p14:tracePt t="18114" x="8147050" y="3390900"/>
          <p14:tracePt t="18127" x="8115300" y="3422650"/>
          <p14:tracePt t="18154" x="8064500" y="3460750"/>
          <p14:tracePt t="18167" x="8013700" y="3467100"/>
          <p14:tracePt t="18180" x="7962900" y="3473450"/>
          <p14:tracePt t="18194" x="7918450" y="3473450"/>
          <p14:tracePt t="18220" x="7842250" y="3441700"/>
          <p14:tracePt t="18234" x="7829550" y="3416300"/>
          <p14:tracePt t="18247" x="7829550" y="3359150"/>
          <p14:tracePt t="18260" x="7829550" y="3295650"/>
          <p14:tracePt t="18287" x="7912100" y="3060700"/>
          <p14:tracePt t="18300" x="7975600" y="2971800"/>
          <p14:tracePt t="18302" x="7994650" y="2952750"/>
          <p14:tracePt t="18314" x="8032750" y="2908300"/>
          <p14:tracePt t="18327" x="8115300" y="2844800"/>
          <p14:tracePt t="18356" x="8280400" y="2768600"/>
          <p14:tracePt t="18367" x="8356600" y="2749550"/>
          <p14:tracePt t="18380" x="8432800" y="2743200"/>
          <p14:tracePt t="18394" x="8496300" y="2743200"/>
          <p14:tracePt t="18420" x="8591550" y="2743200"/>
          <p14:tracePt t="18434" x="8623300" y="2755900"/>
          <p14:tracePt t="18447" x="8642350" y="2800350"/>
          <p14:tracePt t="18460" x="8667750" y="2851150"/>
          <p14:tracePt t="18487" x="8718550" y="3003550"/>
          <p14:tracePt t="18500" x="8724900" y="3079750"/>
          <p14:tracePt t="18514" x="8705850" y="3168650"/>
          <p14:tracePt t="18515" x="8693150" y="3194050"/>
          <p14:tracePt t="18527" x="8636000" y="3263900"/>
          <p14:tracePt t="18554" x="8464550" y="3346450"/>
          <p14:tracePt t="18567" x="8362950" y="3352800"/>
          <p14:tracePt t="18580" x="8305800" y="3346450"/>
          <p14:tracePt t="18594" x="8274050" y="3340100"/>
          <p14:tracePt t="18620" x="8229600" y="3302000"/>
          <p14:tracePt t="18634" x="8216900" y="3289300"/>
          <p14:tracePt t="18647" x="8210550" y="3282950"/>
          <p14:tracePt t="18660" x="8210550" y="3276600"/>
          <p14:tracePt t="18687" x="8210550" y="3244850"/>
          <p14:tracePt t="18700" x="8210550" y="3232150"/>
          <p14:tracePt t="18714" x="8210550" y="3219450"/>
          <p14:tracePt t="18955" x="8210550" y="3213100"/>
          <p14:tracePt t="18962" x="8210550" y="3206750"/>
          <p14:tracePt t="18967" x="8216900" y="3206750"/>
          <p14:tracePt t="18993" x="8216900" y="3200400"/>
          <p14:tracePt t="19007" x="8223250" y="3200400"/>
          <p14:tracePt t="19021" x="8229600" y="3200400"/>
          <p14:tracePt t="19034" x="8242300" y="3200400"/>
          <p14:tracePt t="19047" x="8255000" y="3194050"/>
          <p14:tracePt t="19061" x="8267700" y="3181350"/>
          <p14:tracePt t="19087" x="8280400" y="3175000"/>
          <p14:tracePt t="19126" x="8286750" y="3175000"/>
          <p14:tracePt t="19147" x="8293100" y="3175000"/>
          <p14:tracePt t="19163" x="8299450" y="3175000"/>
          <p14:tracePt t="19171" x="8305800" y="3175000"/>
          <p14:tracePt t="19186" x="8312150" y="3175000"/>
          <p14:tracePt t="19227" x="8318500" y="3175000"/>
          <p14:tracePt t="19235" x="8324850" y="3175000"/>
          <p14:tracePt t="19247" x="8337550" y="3175000"/>
          <p14:tracePt t="19261" x="8343900" y="3175000"/>
          <p14:tracePt t="19287" x="8350250" y="3175000"/>
          <p14:tracePt t="19314" x="8356600" y="3181350"/>
          <p14:tracePt t="19327" x="8369300" y="3187700"/>
          <p14:tracePt t="19355" x="8375650" y="3200400"/>
          <p14:tracePt t="19367" x="8375650" y="3213100"/>
          <p14:tracePt t="19381" x="8375650" y="3219450"/>
          <p14:tracePt t="19421" x="8375650" y="3225800"/>
          <p14:tracePt t="19434" x="8375650" y="3232150"/>
          <p14:tracePt t="19461" x="8375650" y="3238500"/>
          <p14:tracePt t="19487" x="8375650" y="3251200"/>
          <p14:tracePt t="21800" x="8369300" y="3251200"/>
          <p14:tracePt t="21813" x="8362950" y="3257550"/>
          <p14:tracePt t="21817" x="8362950" y="3263900"/>
          <p14:tracePt t="21822" x="8356600" y="3270250"/>
          <p14:tracePt t="21835" x="8343900" y="3282950"/>
          <p14:tracePt t="21848" x="8331200" y="3295650"/>
          <p14:tracePt t="21862" x="8324850" y="3302000"/>
          <p14:tracePt t="21888" x="8293100" y="3321050"/>
          <p14:tracePt t="21915" x="8286750" y="3321050"/>
          <p14:tracePt t="21941" x="8280400" y="3321050"/>
          <p14:tracePt t="21955" x="8274050" y="3321050"/>
          <p14:tracePt t="21968" x="8261350" y="3321050"/>
          <p14:tracePt t="21981" x="8255000" y="3321050"/>
          <p14:tracePt t="22008" x="8255000" y="3327400"/>
          <p14:tracePt t="26418" x="8248650" y="3327400"/>
          <p14:tracePt t="26421" x="8229600" y="3333750"/>
          <p14:tracePt t="26425" x="8204200" y="3340100"/>
          <p14:tracePt t="26437" x="8058150" y="3397250"/>
          <p14:tracePt t="26450" x="7924800" y="3467100"/>
          <p14:tracePt t="26463" x="7810500" y="3549650"/>
          <p14:tracePt t="26479" x="7651750" y="3670300"/>
          <p14:tracePt t="26490" x="7524750" y="3759200"/>
          <p14:tracePt t="26503" x="7391400" y="3848100"/>
          <p14:tracePt t="26530" x="7023100" y="4013200"/>
          <p14:tracePt t="26543" x="6864350" y="4070350"/>
          <p14:tracePt t="26557" x="6673850" y="4140200"/>
          <p14:tracePt t="26570" x="6540500" y="4178300"/>
          <p14:tracePt t="26597" x="6254750" y="4279900"/>
          <p14:tracePt t="26610" x="6140450" y="4330700"/>
          <p14:tracePt t="26624" x="6045200" y="4387850"/>
          <p14:tracePt t="26637" x="5949950" y="4445000"/>
          <p14:tracePt t="26664" x="5886450" y="4489450"/>
          <p14:tracePt t="26677" x="5873750" y="4502150"/>
          <p14:tracePt t="26690" x="5873750" y="4508500"/>
          <p14:tracePt t="26732" x="5861050" y="4527550"/>
          <p14:tracePt t="26744" x="5854700" y="4546600"/>
          <p14:tracePt t="26757" x="5854700" y="4584700"/>
          <p14:tracePt t="26770" x="5854700" y="4610100"/>
          <p14:tracePt t="26797" x="5854700" y="4641850"/>
          <p14:tracePt t="26810" x="5854700" y="4654550"/>
          <p14:tracePt t="26824" x="5854700" y="4673600"/>
          <p14:tracePt t="26837" x="5867400" y="4692650"/>
          <p14:tracePt t="26864" x="5880100" y="4743450"/>
          <p14:tracePt t="26877" x="5905500" y="4775200"/>
          <p14:tracePt t="26890" x="5924550" y="4800600"/>
          <p14:tracePt t="26904" x="5943600" y="4813300"/>
          <p14:tracePt t="26930" x="5988050" y="4819650"/>
          <p14:tracePt t="26944" x="6007100" y="4832350"/>
          <p14:tracePt t="26945" x="6013450" y="4832350"/>
          <p14:tracePt t="26957" x="6038850" y="4832350"/>
          <p14:tracePt t="26970" x="6057900" y="4832350"/>
          <p14:tracePt t="26997" x="6140450" y="4832350"/>
          <p14:tracePt t="27010" x="6203950" y="4832350"/>
          <p14:tracePt t="27024" x="6267450" y="4832350"/>
          <p14:tracePt t="27037" x="6330950" y="4832350"/>
          <p14:tracePt t="27064" x="6407150" y="4845050"/>
          <p14:tracePt t="27077" x="6457950" y="4864100"/>
          <p14:tracePt t="27090" x="6502400" y="4870450"/>
          <p14:tracePt t="27105" x="6559550" y="4889500"/>
          <p14:tracePt t="27130" x="6604000" y="4908550"/>
          <p14:tracePt t="27144" x="6623050" y="4921250"/>
          <p14:tracePt t="27157" x="6661150" y="4953000"/>
          <p14:tracePt t="27170" x="6692900" y="4978400"/>
          <p14:tracePt t="27197" x="6762750" y="5003800"/>
          <p14:tracePt t="27210" x="6781800" y="5003800"/>
          <p14:tracePt t="27224" x="6807200" y="5003800"/>
          <p14:tracePt t="27237" x="6858000" y="5003800"/>
          <p14:tracePt t="27264" x="7054850" y="5003800"/>
          <p14:tracePt t="27277" x="7232650" y="5029200"/>
          <p14:tracePt t="27293" x="7391400" y="5048250"/>
          <p14:tracePt t="27304" x="7461250" y="5060950"/>
          <p14:tracePt t="27330" x="7600950" y="5080000"/>
          <p14:tracePt t="27344" x="7639050" y="5080000"/>
          <p14:tracePt t="27357" x="7715250" y="5080000"/>
          <p14:tracePt t="27370" x="7778750" y="5080000"/>
          <p14:tracePt t="27397" x="7956550" y="5080000"/>
          <p14:tracePt t="27410" x="8026400" y="5086350"/>
          <p14:tracePt t="27424" x="8051800" y="5092700"/>
          <p14:tracePt t="27437" x="8083550" y="5099050"/>
          <p14:tracePt t="27464" x="8102600" y="5105400"/>
          <p14:tracePt t="27490" x="8115300" y="5105400"/>
          <p14:tracePt t="27544" x="8121650" y="5105400"/>
          <p14:tracePt t="27561" x="8128000" y="5105400"/>
          <p14:tracePt t="27571" x="8140700" y="5111750"/>
          <p14:tracePt t="27584" x="8147050" y="5118100"/>
          <p14:tracePt t="27597" x="8153400" y="5124450"/>
          <p14:tracePt t="27644" x="8159750" y="5124450"/>
          <p14:tracePt t="27653" x="8166100" y="5124450"/>
          <p14:tracePt t="27664" x="8172450" y="5124450"/>
          <p14:tracePt t="27690" x="8185150" y="5130800"/>
          <p14:tracePt t="27860" x="8185150" y="5137150"/>
          <p14:tracePt t="27869" x="8191500" y="5143500"/>
          <p14:tracePt t="27877" x="8197850" y="5149850"/>
          <p14:tracePt t="27904" x="8204200" y="5156200"/>
          <p14:tracePt t="27919" x="8216900" y="5162550"/>
          <p14:tracePt t="27931" x="8229600" y="5162550"/>
          <p14:tracePt t="27944" x="8274050" y="5162550"/>
          <p14:tracePt t="27957" x="8312150" y="5175250"/>
          <p14:tracePt t="27970" x="8350250" y="5175250"/>
          <p14:tracePt t="27997" x="8420100" y="5175250"/>
          <p14:tracePt t="28011" x="8464550" y="5181600"/>
          <p14:tracePt t="28024" x="8553450" y="5200650"/>
          <p14:tracePt t="28037" x="8623300" y="5213350"/>
          <p14:tracePt t="28064" x="8807450" y="5232400"/>
          <p14:tracePt t="28077" x="8826500" y="5238750"/>
          <p14:tracePt t="28090" x="8832850" y="5238750"/>
          <p14:tracePt t="28130" x="8845550" y="5251450"/>
          <p14:tracePt t="28144" x="8864600" y="5264150"/>
          <p14:tracePt t="28157" x="8877300" y="5283200"/>
          <p14:tracePt t="28170" x="8883650" y="5302250"/>
          <p14:tracePt t="28197" x="8896350" y="5353050"/>
          <p14:tracePt t="28211" x="8902700" y="5365750"/>
          <p14:tracePt t="28224" x="8902700" y="5391150"/>
          <p14:tracePt t="28237" x="8902700" y="5403850"/>
          <p14:tracePt t="28264" x="8864600" y="5441950"/>
          <p14:tracePt t="28277" x="8839200" y="5454650"/>
          <p14:tracePt t="28293" x="8807450" y="5467350"/>
          <p14:tracePt t="28304" x="8788400" y="5473700"/>
          <p14:tracePt t="28331" x="8731250" y="5480050"/>
          <p14:tracePt t="28344" x="8674100" y="5473700"/>
          <p14:tracePt t="28357" x="8629650" y="5461000"/>
          <p14:tracePt t="28371" x="8597900" y="5435600"/>
          <p14:tracePt t="28372" x="8591550" y="5429250"/>
          <p14:tracePt t="28397" x="8534400" y="5340350"/>
          <p14:tracePt t="28411" x="8515350" y="5295900"/>
          <p14:tracePt t="28424" x="8509000" y="5219700"/>
          <p14:tracePt t="28437" x="8509000" y="5156200"/>
          <p14:tracePt t="28464" x="8623300" y="4984750"/>
          <p14:tracePt t="28477" x="8693150" y="4914900"/>
          <p14:tracePt t="28491" x="8775700" y="4857750"/>
          <p14:tracePt t="28504" x="8896350" y="4806950"/>
          <p14:tracePt t="28531" x="9086850" y="4768850"/>
          <p14:tracePt t="28544" x="9220200" y="4762500"/>
          <p14:tracePt t="28557" x="9315450" y="4762500"/>
          <p14:tracePt t="28571" x="9423400" y="4775200"/>
          <p14:tracePt t="28598" x="9493250" y="4832350"/>
          <p14:tracePt t="28611" x="9518650" y="4883150"/>
          <p14:tracePt t="28624" x="9531350" y="4940300"/>
          <p14:tracePt t="28638" x="9537700" y="4997450"/>
          <p14:tracePt t="28664" x="9537700" y="5124450"/>
          <p14:tracePt t="28678" x="9537700" y="5162550"/>
          <p14:tracePt t="28691" x="9531350" y="5219700"/>
          <p14:tracePt t="28704" x="9512300" y="5251450"/>
          <p14:tracePt t="28731" x="9442450" y="5327650"/>
          <p14:tracePt t="28744" x="9410700" y="5346700"/>
          <p14:tracePt t="28758" x="9391650" y="5359400"/>
          <p14:tracePt t="28771" x="9353550" y="5378450"/>
          <p14:tracePt t="28798" x="9321800" y="5391150"/>
          <p14:tracePt t="28811" x="9296400" y="5397500"/>
          <p14:tracePt t="28824" x="9277350" y="5397500"/>
          <p14:tracePt t="28838" x="9258300" y="5397500"/>
          <p14:tracePt t="28864" x="9213850" y="5397500"/>
          <p14:tracePt t="28877" x="9207500" y="5397500"/>
          <p14:tracePt t="28891" x="9201150" y="53975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964BD51-E4D3-4B59-9BDA-D90868C0E2BE}"/>
              </a:ext>
            </a:extLst>
          </p:cNvPr>
          <p:cNvSpPr/>
          <p:nvPr/>
        </p:nvSpPr>
        <p:spPr>
          <a:xfrm>
            <a:off x="1267691" y="2894445"/>
            <a:ext cx="2590800" cy="10691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</a:t>
            </a:r>
            <a:r>
              <a:rPr lang="en-US" altLang="ko-KR" sz="32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ontents</a:t>
            </a:r>
            <a:endParaRPr lang="ko-KR" altLang="en-US" sz="3200" b="1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1AEB68-01E3-4506-96A8-24AC74B028F5}"/>
              </a:ext>
            </a:extLst>
          </p:cNvPr>
          <p:cNvGrpSpPr/>
          <p:nvPr/>
        </p:nvGrpSpPr>
        <p:grpSpPr>
          <a:xfrm>
            <a:off x="5313218" y="216661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ound Same Side Corner Rectangle 14">
              <a:extLst>
                <a:ext uri="{FF2B5EF4-FFF2-40B4-BE49-F238E27FC236}">
                  <a16:creationId xmlns:a16="http://schemas.microsoft.com/office/drawing/2014/main" id="{7E9440CD-CE5E-4FB1-A809-971C89341FA7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AutoShape 92">
              <a:extLst>
                <a:ext uri="{FF2B5EF4-FFF2-40B4-BE49-F238E27FC236}">
                  <a16:creationId xmlns:a16="http://schemas.microsoft.com/office/drawing/2014/main" id="{5A372DE1-3C7E-4EF7-8860-D0A0F31973F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40184A-5B04-4A68-8B9F-00261540F2EE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39B371-FB99-4E3E-97FD-0CEE7E79F2C6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개요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FC3904-2C93-4CF4-9DA9-33E2B4AB3269}"/>
              </a:ext>
            </a:extLst>
          </p:cNvPr>
          <p:cNvGrpSpPr/>
          <p:nvPr/>
        </p:nvGrpSpPr>
        <p:grpSpPr>
          <a:xfrm>
            <a:off x="5313218" y="1739507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ound Same Side Corner Rectangle 14">
              <a:extLst>
                <a:ext uri="{FF2B5EF4-FFF2-40B4-BE49-F238E27FC236}">
                  <a16:creationId xmlns:a16="http://schemas.microsoft.com/office/drawing/2014/main" id="{B8664D9E-4377-405A-A92C-033F4766F0BE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AutoShape 92">
              <a:extLst>
                <a:ext uri="{FF2B5EF4-FFF2-40B4-BE49-F238E27FC236}">
                  <a16:creationId xmlns:a16="http://schemas.microsoft.com/office/drawing/2014/main" id="{5F71C78C-F638-468D-B863-4E15CB170B4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E68662-C9B1-4F23-9BCA-9329AAB20B9D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068880-A441-4C07-89FA-9E1B1AB57CEC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(1) : 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백준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1912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EF32F16-033C-4BF6-80A7-CD99F92CA264}"/>
              </a:ext>
            </a:extLst>
          </p:cNvPr>
          <p:cNvGrpSpPr/>
          <p:nvPr/>
        </p:nvGrpSpPr>
        <p:grpSpPr>
          <a:xfrm>
            <a:off x="5313218" y="3191405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Round Same Side Corner Rectangle 14">
              <a:extLst>
                <a:ext uri="{FF2B5EF4-FFF2-40B4-BE49-F238E27FC236}">
                  <a16:creationId xmlns:a16="http://schemas.microsoft.com/office/drawing/2014/main" id="{67E8CDFE-C650-4551-B63A-234C9E50A49E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AutoShape 92">
              <a:extLst>
                <a:ext uri="{FF2B5EF4-FFF2-40B4-BE49-F238E27FC236}">
                  <a16:creationId xmlns:a16="http://schemas.microsoft.com/office/drawing/2014/main" id="{12886B31-5F8D-4F95-9374-25934AD29C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BF3044-423E-47D8-960A-32CAF5EE1901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86AEAC-8E03-4547-99AB-5398BC6B5ABE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(2) : 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백준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12865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095DA3D-090E-40AB-BE7F-61C14C9BC7CC}"/>
              </a:ext>
            </a:extLst>
          </p:cNvPr>
          <p:cNvGrpSpPr/>
          <p:nvPr/>
        </p:nvGrpSpPr>
        <p:grpSpPr>
          <a:xfrm>
            <a:off x="5313218" y="466316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Round Same Side Corner Rectangle 14">
              <a:extLst>
                <a:ext uri="{FF2B5EF4-FFF2-40B4-BE49-F238E27FC236}">
                  <a16:creationId xmlns:a16="http://schemas.microsoft.com/office/drawing/2014/main" id="{5A4FAB1A-18F1-4A5C-BE94-C3136788955F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AutoShape 92">
              <a:extLst>
                <a:ext uri="{FF2B5EF4-FFF2-40B4-BE49-F238E27FC236}">
                  <a16:creationId xmlns:a16="http://schemas.microsoft.com/office/drawing/2014/main" id="{5084CCD2-D8C4-45D0-A00D-301D0B7788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55DF89-6AE5-4450-A431-41280AA89F88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A72C1C0-D227-44A8-8A08-CFBB558CBA5B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장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/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단점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EF801B3-ED56-4FD2-B828-4EE0E4CF15B3}"/>
              </a:ext>
            </a:extLst>
          </p:cNvPr>
          <p:cNvGrpSpPr/>
          <p:nvPr/>
        </p:nvGrpSpPr>
        <p:grpSpPr>
          <a:xfrm>
            <a:off x="5313218" y="606533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Round Same Side Corner Rectangle 14">
              <a:extLst>
                <a:ext uri="{FF2B5EF4-FFF2-40B4-BE49-F238E27FC236}">
                  <a16:creationId xmlns:a16="http://schemas.microsoft.com/office/drawing/2014/main" id="{FB85523C-AAA1-464C-907C-D9CE6E389212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AutoShape 92">
              <a:extLst>
                <a:ext uri="{FF2B5EF4-FFF2-40B4-BE49-F238E27FC236}">
                  <a16:creationId xmlns:a16="http://schemas.microsoft.com/office/drawing/2014/main" id="{FECFCDF3-DE46-46CB-8364-FD92805078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5F1832-9E81-47BD-9742-53340C11574F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494D9C4-7931-43D5-B0E2-94EC4354D0F4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사용 사례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D974125-D44E-4197-A369-BCC1A3344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42449"/>
      </p:ext>
    </p:extLst>
  </p:cSld>
  <p:clrMapOvr>
    <a:masterClrMapping/>
  </p:clrMapOvr>
  <p:transition spd="slow" advTm="54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964BD51-E4D3-4B59-9BDA-D90868C0E2BE}"/>
              </a:ext>
            </a:extLst>
          </p:cNvPr>
          <p:cNvSpPr/>
          <p:nvPr/>
        </p:nvSpPr>
        <p:spPr>
          <a:xfrm>
            <a:off x="1267691" y="2894445"/>
            <a:ext cx="2590800" cy="10691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</a:t>
            </a:r>
            <a:r>
              <a:rPr lang="en-US" altLang="ko-KR" sz="32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ontents</a:t>
            </a:r>
            <a:endParaRPr lang="ko-KR" altLang="en-US" sz="3200" b="1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1D62D20-7013-4FD3-90F4-32026A7EE897}"/>
              </a:ext>
            </a:extLst>
          </p:cNvPr>
          <p:cNvGrpSpPr/>
          <p:nvPr/>
        </p:nvGrpSpPr>
        <p:grpSpPr>
          <a:xfrm>
            <a:off x="5342095" y="183285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Round Same Side Corner Rectangle 14">
              <a:extLst>
                <a:ext uri="{FF2B5EF4-FFF2-40B4-BE49-F238E27FC236}">
                  <a16:creationId xmlns:a16="http://schemas.microsoft.com/office/drawing/2014/main" id="{FE630DE6-6741-433B-AF2F-7833EB036DA8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AutoShape 92">
              <a:extLst>
                <a:ext uri="{FF2B5EF4-FFF2-40B4-BE49-F238E27FC236}">
                  <a16:creationId xmlns:a16="http://schemas.microsoft.com/office/drawing/2014/main" id="{2EEF32BE-CD4E-49BC-AEE5-A7F436A7B9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AEDB0-AE6A-4A91-BC48-883B5E5F52A6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34BBA1-6061-4CDF-87A5-89121E183975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개요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CF23BDD-B151-4984-8EE2-0DB7C0657688}"/>
              </a:ext>
            </a:extLst>
          </p:cNvPr>
          <p:cNvGrpSpPr/>
          <p:nvPr/>
        </p:nvGrpSpPr>
        <p:grpSpPr>
          <a:xfrm>
            <a:off x="5342095" y="1706131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Round Same Side Corner Rectangle 14">
              <a:extLst>
                <a:ext uri="{FF2B5EF4-FFF2-40B4-BE49-F238E27FC236}">
                  <a16:creationId xmlns:a16="http://schemas.microsoft.com/office/drawing/2014/main" id="{C42C6107-9411-4768-B50F-3CBDA70B0ACD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AutoShape 92">
              <a:extLst>
                <a:ext uri="{FF2B5EF4-FFF2-40B4-BE49-F238E27FC236}">
                  <a16:creationId xmlns:a16="http://schemas.microsoft.com/office/drawing/2014/main" id="{87BEC857-21F7-4A5B-8B18-705923C25B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3D7D8E9-17C8-47DC-A8A6-E50135EE4F6E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6F962BD-0FD5-4083-A6E0-985CF134A3F0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(1) : 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백준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1912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3EE5A5E-461B-4876-A387-9FC73C6D88AC}"/>
              </a:ext>
            </a:extLst>
          </p:cNvPr>
          <p:cNvGrpSpPr/>
          <p:nvPr/>
        </p:nvGrpSpPr>
        <p:grpSpPr>
          <a:xfrm>
            <a:off x="5342095" y="3157235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Round Same Side Corner Rectangle 14">
              <a:extLst>
                <a:ext uri="{FF2B5EF4-FFF2-40B4-BE49-F238E27FC236}">
                  <a16:creationId xmlns:a16="http://schemas.microsoft.com/office/drawing/2014/main" id="{50481464-D389-43D7-A578-0E7C5AB536E1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0" name="AutoShape 92">
              <a:extLst>
                <a:ext uri="{FF2B5EF4-FFF2-40B4-BE49-F238E27FC236}">
                  <a16:creationId xmlns:a16="http://schemas.microsoft.com/office/drawing/2014/main" id="{478F2221-42EC-42FE-AD5F-3BDA16F659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9BD068B-D1F2-4BD3-ABC3-40E3067C595A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9183D0-1C39-4B2A-B9F2-5915CD3DFCB0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(2) : 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백준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12865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번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72205C-8111-42A7-A219-728319CEFA23}"/>
              </a:ext>
            </a:extLst>
          </p:cNvPr>
          <p:cNvGrpSpPr/>
          <p:nvPr/>
        </p:nvGrpSpPr>
        <p:grpSpPr>
          <a:xfrm>
            <a:off x="5342095" y="4680315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Round Same Side Corner Rectangle 14">
              <a:extLst>
                <a:ext uri="{FF2B5EF4-FFF2-40B4-BE49-F238E27FC236}">
                  <a16:creationId xmlns:a16="http://schemas.microsoft.com/office/drawing/2014/main" id="{2C2FAC46-69B5-438B-AA74-1B395AAE7004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AutoShape 92">
              <a:extLst>
                <a:ext uri="{FF2B5EF4-FFF2-40B4-BE49-F238E27FC236}">
                  <a16:creationId xmlns:a16="http://schemas.microsoft.com/office/drawing/2014/main" id="{C8CDF5C8-BB76-450B-A36A-81FB07FCF6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18127E-7B8B-4CCA-B012-AA412DBEB84A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E75C47-DBBA-4E06-A63B-CC54C3C4D328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장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/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단점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DDB429C-5EDD-477E-9BBD-5462B7503F25}"/>
              </a:ext>
            </a:extLst>
          </p:cNvPr>
          <p:cNvGrpSpPr/>
          <p:nvPr/>
        </p:nvGrpSpPr>
        <p:grpSpPr>
          <a:xfrm>
            <a:off x="5342095" y="6143102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Round Same Side Corner Rectangle 14">
              <a:extLst>
                <a:ext uri="{FF2B5EF4-FFF2-40B4-BE49-F238E27FC236}">
                  <a16:creationId xmlns:a16="http://schemas.microsoft.com/office/drawing/2014/main" id="{ECE0AD1C-65FD-4052-A56A-992767B59CFA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AutoShape 92">
              <a:extLst>
                <a:ext uri="{FF2B5EF4-FFF2-40B4-BE49-F238E27FC236}">
                  <a16:creationId xmlns:a16="http://schemas.microsoft.com/office/drawing/2014/main" id="{01D91282-4F4F-40B6-889C-7CE22F9FA9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A2626B8-F281-4577-A8EF-1862DEE03894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3ABA96-DAC9-400F-9122-D218347806DD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사용 사례 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381480A-88D8-4A33-86FA-CB0FD05E661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8754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7"/>
    </mc:Choice>
    <mc:Fallback>
      <p:transition spd="slow" advTm="5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FFBC756-CE3C-412E-A5F2-217D7AC65495}"/>
              </a:ext>
            </a:extLst>
          </p:cNvPr>
          <p:cNvGrpSpPr/>
          <p:nvPr/>
        </p:nvGrpSpPr>
        <p:grpSpPr>
          <a:xfrm>
            <a:off x="292039" y="317589"/>
            <a:ext cx="5611091" cy="576000"/>
            <a:chOff x="4859955" y="2606445"/>
            <a:chExt cx="5611091" cy="57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ound Same Side Corner Rectangle 14">
              <a:extLst>
                <a:ext uri="{FF2B5EF4-FFF2-40B4-BE49-F238E27FC236}">
                  <a16:creationId xmlns:a16="http://schemas.microsoft.com/office/drawing/2014/main" id="{1FC23666-087D-4BEE-BD0A-337ED40DDA60}"/>
                </a:ext>
              </a:extLst>
            </p:cNvPr>
            <p:cNvSpPr/>
            <p:nvPr/>
          </p:nvSpPr>
          <p:spPr>
            <a:xfrm rot="5400000">
              <a:off x="7594918" y="23434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AutoShape 92">
              <a:extLst>
                <a:ext uri="{FF2B5EF4-FFF2-40B4-BE49-F238E27FC236}">
                  <a16:creationId xmlns:a16="http://schemas.microsoft.com/office/drawing/2014/main" id="{57366A13-9FC1-430D-855A-3B83FBD32D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4859955" y="260644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E7E6E6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C19F3A-4343-4F70-A7D0-36F6F682E15E}"/>
                </a:ext>
              </a:extLst>
            </p:cNvPr>
            <p:cNvSpPr txBox="1"/>
            <p:nvPr/>
          </p:nvSpPr>
          <p:spPr>
            <a:xfrm>
              <a:off x="4863054" y="270977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02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309DD6-DC64-4088-B548-508AFCA0838B}"/>
                </a:ext>
              </a:extLst>
            </p:cNvPr>
            <p:cNvSpPr txBox="1"/>
            <p:nvPr/>
          </p:nvSpPr>
          <p:spPr bwMode="auto">
            <a:xfrm>
              <a:off x="5542230" y="2656173"/>
              <a:ext cx="4752528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동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적 계획법 예제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: </a:t>
              </a:r>
              <a:r>
                <a:rPr lang="ko-KR" altLang="en-US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Arial" pitchFamily="34" charset="0"/>
                </a:rPr>
                <a:t>백준 알고리즘 문제</a:t>
              </a:r>
              <a:endParaRPr lang="en-US" altLang="ko-KR" b="1" dirty="0">
                <a:latin typeface="나눔명조" panose="02020603020101020101" pitchFamily="18" charset="-127"/>
                <a:ea typeface="나눔명조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032A696-6836-411B-BE77-7B4233DB3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074" y="1042737"/>
            <a:ext cx="8293168" cy="557628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0477AA1-9862-4AB0-ACD6-68C970DC948E}"/>
              </a:ext>
            </a:extLst>
          </p:cNvPr>
          <p:cNvSpPr/>
          <p:nvPr/>
        </p:nvSpPr>
        <p:spPr>
          <a:xfrm>
            <a:off x="3610074" y="6128084"/>
            <a:ext cx="5485800" cy="3625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60858CA0-2003-444E-913E-D4CEFFDEDB0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957196"/>
      </p:ext>
    </p:extLst>
  </p:cSld>
  <p:clrMapOvr>
    <a:masterClrMapping/>
  </p:clrMapOvr>
  <p:transition spd="slow" advTm="971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4|11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4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1|8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0.4|14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2734</TotalTime>
  <Words>2189</Words>
  <Application>Microsoft Office PowerPoint</Application>
  <PresentationFormat>와이드스크린</PresentationFormat>
  <Paragraphs>650</Paragraphs>
  <Slides>33</Slides>
  <Notes>0</Notes>
  <HiddenSlides>0</HiddenSlides>
  <MMClips>33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나눔명조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JHLee</dc:creator>
  <cp:lastModifiedBy>설 경원</cp:lastModifiedBy>
  <cp:revision>83</cp:revision>
  <dcterms:created xsi:type="dcterms:W3CDTF">2020-08-31T01:18:31Z</dcterms:created>
  <dcterms:modified xsi:type="dcterms:W3CDTF">2020-11-13T19:59:25Z</dcterms:modified>
</cp:coreProperties>
</file>